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5" r:id="rId36"/>
    <p:sldId id="290" r:id="rId37"/>
    <p:sldId id="291" r:id="rId38"/>
    <p:sldId id="292" r:id="rId39"/>
    <p:sldId id="293" r:id="rId40"/>
    <p:sldId id="294" r:id="rId41"/>
    <p:sldId id="296" r:id="rId42"/>
    <p:sldId id="297" r:id="rId43"/>
    <p:sldId id="298" r:id="rId44"/>
    <p:sldId id="299" r:id="rId45"/>
    <p:sldId id="300" r:id="rId46"/>
    <p:sldId id="301" r:id="rId47"/>
    <p:sldId id="302" r:id="rId48"/>
  </p:sldIdLst>
  <p:sldSz cx="9144000" cy="5143500" type="screen16x9"/>
  <p:notesSz cx="6858000" cy="9144000"/>
  <p:embeddedFontLst>
    <p:embeddedFont>
      <p:font typeface="Consolas" panose="020B0609020204030204" pitchFamily="49" charset="0"/>
      <p:regular r:id="rId50"/>
      <p:bold r:id="rId51"/>
      <p:italic r:id="rId52"/>
      <p:boldItalic r:id="rId53"/>
    </p:embeddedFont>
    <p:embeddedFont>
      <p:font typeface="IBM Plex Sans" panose="020B0503050203000203" pitchFamily="34" charset="0"/>
      <p:regular r:id="rId54"/>
    </p:embeddedFont>
    <p:embeddedFont>
      <p:font typeface="Karla" pitchFamily="2" charset="0"/>
      <p:regular r:id="rId55"/>
      <p:bold r:id="rId56"/>
      <p:italic r:id="rId57"/>
      <p:boldItalic r:id="rId58"/>
    </p:embeddedFont>
    <p:embeddedFont>
      <p:font typeface="Karla Medium" pitchFamily="2" charset="0"/>
      <p:regular r:id="rId59"/>
      <p:bold r:id="rId60"/>
      <p:italic r:id="rId61"/>
      <p:boldItalic r:id="rId62"/>
    </p:embeddedFont>
    <p:embeddedFont>
      <p:font typeface="Orbitron" panose="020B0604020202020204" charset="0"/>
      <p:regular r:id="rId63"/>
      <p:bold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17" roundtripDataSignature="AMtx7mjk7w9iMO4kr77H3s8MTqaIAA8Bv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50152AB-03FA-4C9B-8DAB-C0E68EDF8B57}">
  <a:tblStyle styleId="{550152AB-03FA-4C9B-8DAB-C0E68EDF8B5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F04705C-60A4-44B4-82D9-EC4F2BA0D56C}"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820"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117" Type="http://customschemas.google.com/relationships/presentationmetadata" Target="meta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font" Target="fonts/font14.fntdata"/><Relationship Id="rId12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61" Type="http://schemas.openxmlformats.org/officeDocument/2006/relationships/font" Target="fonts/font12.fntdata"/><Relationship Id="rId11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font" Target="fonts/font15.fntdata"/><Relationship Id="rId11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2.fntdata"/><Relationship Id="rId12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4" name="Google Shape;42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2aa10dd05b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3" name="Google Shape;593;g22aa10dd05b_0_1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5" name="Google Shape;615;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1" name="Google Shape;631;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2544790da9c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9" name="Google Shape;639;g2544790da9c_0_1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8" name="Google Shape;66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3" name="Google Shape;693;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5" name="Google Shape;715;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2544790da9c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4" name="Google Shape;744;g2544790da9c_0_1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22abd16ce0b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4" name="Google Shape;764;g22abd16ce0b_0_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22aa10dd05b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4" name="Google Shape;774;g22aa10dd05b_0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1" name="Google Shape;45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22abd16ce0b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0" name="Google Shape;790;g22abd16ce0b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22abd16ce0b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4" name="Google Shape;804;g22abd16ce0b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22abd16c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7" name="Google Shape;817;g22abd16ce0b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22abd16ce0b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1" name="Google Shape;831;g22abd16ce0b_0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22aa10dd05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9" name="Google Shape;839;g22aa10dd05b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2aab8fcc9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5" name="Google Shape;865;g22aab8fcc99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2" name="Google Shape;872;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2544790da9c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2544790da9c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2544790da9c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9" name="Google Shape;909;g2544790da9c_0_1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2544790da9c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6" name="Google Shape;916;g2544790da9c_0_2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7" name="Google Shape;47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2544790da9c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7" name="Google Shape;927;g2544790da9c_0_2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2545dcc6c60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4" name="Google Shape;944;g2545dcc6c60_2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2545dcc6c6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1" name="Google Shape;951;g2545dcc6c60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22aa10dd05b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8" name="Google Shape;958;g22aa10dd05b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22aa10dd05b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7" name="Google Shape;987;g22aa10dd05b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2544790da9c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3" name="Google Shape;1163;g2544790da9c_0_3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2544790da9c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3" name="Google Shape;1013;g2544790da9c_0_2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2544790da9c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9" name="Google Shape;1039;g2544790da9c_0_3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2544790da9c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9" name="Google Shape;1069;g2544790da9c_0_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22aa10dd05b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9" name="Google Shape;1089;g22aa10dd05b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4" name="Google Shape;50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2544790da9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8" name="Google Shape;1118;g2544790da9c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g2544790da9c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2" name="Google Shape;1182;g2544790da9c_0_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22aa10dd05b_0_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2" name="Google Shape;1202;g22aa10dd05b_0_5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6"/>
        <p:cNvGrpSpPr/>
        <p:nvPr/>
      </p:nvGrpSpPr>
      <p:grpSpPr>
        <a:xfrm>
          <a:off x="0" y="0"/>
          <a:ext cx="0" cy="0"/>
          <a:chOff x="0" y="0"/>
          <a:chExt cx="0" cy="0"/>
        </a:xfrm>
      </p:grpSpPr>
      <p:sp>
        <p:nvSpPr>
          <p:cNvPr id="1247" name="Google Shape;1247;g2544790da9c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8" name="Google Shape;1248;g2544790da9c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g2544790da9c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6" name="Google Shape;1256;g2544790da9c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Google Shape;1263;g22aa10dd05b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4" name="Google Shape;1264;g22aa10dd05b_0_3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6"/>
        <p:cNvGrpSpPr/>
        <p:nvPr/>
      </p:nvGrpSpPr>
      <p:grpSpPr>
        <a:xfrm>
          <a:off x="0" y="0"/>
          <a:ext cx="0" cy="0"/>
          <a:chOff x="0" y="0"/>
          <a:chExt cx="0" cy="0"/>
        </a:xfrm>
      </p:grpSpPr>
      <p:sp>
        <p:nvSpPr>
          <p:cNvPr id="1437" name="Google Shape;1437;g2544790da9c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8" name="Google Shape;1438;g2544790da9c_0_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2548e3a95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4" name="Google Shape;1484;g2548e3a95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2" name="Google Shape;51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545dcc6c60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7" name="Google Shape;557;g2545dcc6c60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22abd16ce0b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5" name="Google Shape;565;g22abd16ce0b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22abd16ce0b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3" name="Google Shape;573;g22abd16ce0b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545dcc6c60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2" name="Google Shape;582;g2545dcc6c60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54"/>
          <p:cNvGrpSpPr/>
          <p:nvPr/>
        </p:nvGrpSpPr>
        <p:grpSpPr>
          <a:xfrm>
            <a:off x="0" y="0"/>
            <a:ext cx="9144000" cy="5143520"/>
            <a:chOff x="0" y="0"/>
            <a:chExt cx="9144000" cy="5143520"/>
          </a:xfrm>
        </p:grpSpPr>
        <p:sp>
          <p:nvSpPr>
            <p:cNvPr id="10" name="Google Shape;10;p54"/>
            <p:cNvSpPr/>
            <p:nvPr/>
          </p:nvSpPr>
          <p:spPr>
            <a:xfrm>
              <a:off x="0" y="0"/>
              <a:ext cx="9144000" cy="3119366"/>
            </a:xfrm>
            <a:custGeom>
              <a:avLst/>
              <a:gdLst/>
              <a:ahLst/>
              <a:cxnLst/>
              <a:rect l="l" t="t" r="r" b="b"/>
              <a:pathLst>
                <a:path w="285750" h="132612" extrusionOk="0">
                  <a:moveTo>
                    <a:pt x="0" y="0"/>
                  </a:moveTo>
                  <a:lnTo>
                    <a:pt x="0" y="132612"/>
                  </a:lnTo>
                  <a:lnTo>
                    <a:pt x="285750" y="132612"/>
                  </a:lnTo>
                  <a:lnTo>
                    <a:pt x="285750" y="0"/>
                  </a:lnTo>
                  <a:close/>
                </a:path>
              </a:pathLst>
            </a:custGeom>
            <a:gradFill>
              <a:gsLst>
                <a:gs pos="0">
                  <a:schemeClr val="accent1"/>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54"/>
            <p:cNvSpPr/>
            <p:nvPr/>
          </p:nvSpPr>
          <p:spPr>
            <a:xfrm>
              <a:off x="0" y="1666848"/>
              <a:ext cx="9144000" cy="3476672"/>
            </a:xfrm>
            <a:custGeom>
              <a:avLst/>
              <a:gdLst/>
              <a:ahLst/>
              <a:cxnLst/>
              <a:rect l="l" t="t" r="r" b="b"/>
              <a:pathLst>
                <a:path w="285750" h="108646" extrusionOk="0">
                  <a:moveTo>
                    <a:pt x="0" y="1"/>
                  </a:moveTo>
                  <a:lnTo>
                    <a:pt x="0" y="108645"/>
                  </a:lnTo>
                  <a:lnTo>
                    <a:pt x="285750" y="108645"/>
                  </a:lnTo>
                  <a:lnTo>
                    <a:pt x="285750" y="9573"/>
                  </a:lnTo>
                  <a:lnTo>
                    <a:pt x="269534" y="19205"/>
                  </a:lnTo>
                  <a:lnTo>
                    <a:pt x="256437" y="9526"/>
                  </a:lnTo>
                  <a:lnTo>
                    <a:pt x="214467" y="21884"/>
                  </a:lnTo>
                  <a:lnTo>
                    <a:pt x="204049" y="17562"/>
                  </a:lnTo>
                  <a:lnTo>
                    <a:pt x="151507" y="28135"/>
                  </a:lnTo>
                  <a:lnTo>
                    <a:pt x="124420" y="19205"/>
                  </a:lnTo>
                  <a:lnTo>
                    <a:pt x="97334" y="23373"/>
                  </a:lnTo>
                  <a:lnTo>
                    <a:pt x="56555" y="9526"/>
                  </a:lnTo>
                  <a:lnTo>
                    <a:pt x="23074" y="19205"/>
                  </a:lnTo>
                  <a:lnTo>
                    <a:pt x="0"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54"/>
            <p:cNvSpPr/>
            <p:nvPr/>
          </p:nvSpPr>
          <p:spPr>
            <a:xfrm>
              <a:off x="0" y="3083040"/>
              <a:ext cx="9144000" cy="2060480"/>
            </a:xfrm>
            <a:custGeom>
              <a:avLst/>
              <a:gdLst/>
              <a:ahLst/>
              <a:cxnLst/>
              <a:rect l="l" t="t" r="r" b="b"/>
              <a:pathLst>
                <a:path w="285750" h="64390" extrusionOk="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algn="bl" rotWithShape="0">
                <a:schemeClr val="accent4">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 name="Google Shape;13;p54"/>
            <p:cNvGrpSpPr/>
            <p:nvPr/>
          </p:nvGrpSpPr>
          <p:grpSpPr>
            <a:xfrm>
              <a:off x="335648" y="102080"/>
              <a:ext cx="8236480" cy="1901600"/>
              <a:chOff x="500350" y="926425"/>
              <a:chExt cx="6434750" cy="1485625"/>
            </a:xfrm>
          </p:grpSpPr>
          <p:sp>
            <p:nvSpPr>
              <p:cNvPr id="14" name="Google Shape;14;p54"/>
              <p:cNvSpPr/>
              <p:nvPr/>
            </p:nvSpPr>
            <p:spPr>
              <a:xfrm>
                <a:off x="6422225" y="926425"/>
                <a:ext cx="27700" cy="27425"/>
              </a:xfrm>
              <a:custGeom>
                <a:avLst/>
                <a:gdLst/>
                <a:ahLst/>
                <a:cxnLst/>
                <a:rect l="l" t="t" r="r" b="b"/>
                <a:pathLst>
                  <a:path w="1108" h="1097" extrusionOk="0">
                    <a:moveTo>
                      <a:pt x="560" y="1"/>
                    </a:moveTo>
                    <a:cubicBezTo>
                      <a:pt x="250" y="1"/>
                      <a:pt x="0" y="239"/>
                      <a:pt x="0" y="549"/>
                    </a:cubicBezTo>
                    <a:cubicBezTo>
                      <a:pt x="0" y="846"/>
                      <a:pt x="250" y="1096"/>
                      <a:pt x="560" y="1096"/>
                    </a:cubicBezTo>
                    <a:cubicBezTo>
                      <a:pt x="858" y="1096"/>
                      <a:pt x="1108" y="846"/>
                      <a:pt x="1108" y="549"/>
                    </a:cubicBezTo>
                    <a:cubicBezTo>
                      <a:pt x="1108" y="239"/>
                      <a:pt x="858" y="1"/>
                      <a:pt x="56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54"/>
              <p:cNvSpPr/>
              <p:nvPr/>
            </p:nvSpPr>
            <p:spPr>
              <a:xfrm>
                <a:off x="6187375" y="1395250"/>
                <a:ext cx="23225" cy="22925"/>
              </a:xfrm>
              <a:custGeom>
                <a:avLst/>
                <a:gdLst/>
                <a:ahLst/>
                <a:cxnLst/>
                <a:rect l="l" t="t" r="r" b="b"/>
                <a:pathLst>
                  <a:path w="929" h="917" extrusionOk="0">
                    <a:moveTo>
                      <a:pt x="465" y="0"/>
                    </a:moveTo>
                    <a:cubicBezTo>
                      <a:pt x="215" y="0"/>
                      <a:pt x="0" y="203"/>
                      <a:pt x="0" y="453"/>
                    </a:cubicBezTo>
                    <a:cubicBezTo>
                      <a:pt x="0" y="715"/>
                      <a:pt x="215" y="917"/>
                      <a:pt x="465" y="917"/>
                    </a:cubicBezTo>
                    <a:cubicBezTo>
                      <a:pt x="727" y="917"/>
                      <a:pt x="929" y="715"/>
                      <a:pt x="929" y="453"/>
                    </a:cubicBezTo>
                    <a:cubicBezTo>
                      <a:pt x="929" y="203"/>
                      <a:pt x="727" y="0"/>
                      <a:pt x="46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54"/>
              <p:cNvSpPr/>
              <p:nvPr/>
            </p:nvSpPr>
            <p:spPr>
              <a:xfrm>
                <a:off x="5459300" y="1109200"/>
                <a:ext cx="26825" cy="26800"/>
              </a:xfrm>
              <a:custGeom>
                <a:avLst/>
                <a:gdLst/>
                <a:ahLst/>
                <a:cxnLst/>
                <a:rect l="l" t="t" r="r" b="b"/>
                <a:pathLst>
                  <a:path w="1073" h="1072" extrusionOk="0">
                    <a:moveTo>
                      <a:pt x="536" y="0"/>
                    </a:moveTo>
                    <a:cubicBezTo>
                      <a:pt x="239" y="0"/>
                      <a:pt x="1" y="250"/>
                      <a:pt x="1" y="536"/>
                    </a:cubicBezTo>
                    <a:cubicBezTo>
                      <a:pt x="1" y="834"/>
                      <a:pt x="239" y="1072"/>
                      <a:pt x="536" y="1072"/>
                    </a:cubicBezTo>
                    <a:cubicBezTo>
                      <a:pt x="834" y="1072"/>
                      <a:pt x="1072" y="834"/>
                      <a:pt x="1072" y="536"/>
                    </a:cubicBezTo>
                    <a:cubicBezTo>
                      <a:pt x="1072" y="250"/>
                      <a:pt x="834" y="0"/>
                      <a:pt x="53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54"/>
              <p:cNvSpPr/>
              <p:nvPr/>
            </p:nvSpPr>
            <p:spPr>
              <a:xfrm>
                <a:off x="5251250" y="1645875"/>
                <a:ext cx="38700" cy="38725"/>
              </a:xfrm>
              <a:custGeom>
                <a:avLst/>
                <a:gdLst/>
                <a:ahLst/>
                <a:cxnLst/>
                <a:rect l="l" t="t" r="r" b="b"/>
                <a:pathLst>
                  <a:path w="1548" h="1549" extrusionOk="0">
                    <a:moveTo>
                      <a:pt x="774" y="0"/>
                    </a:moveTo>
                    <a:cubicBezTo>
                      <a:pt x="357" y="0"/>
                      <a:pt x="0" y="345"/>
                      <a:pt x="0" y="774"/>
                    </a:cubicBezTo>
                    <a:cubicBezTo>
                      <a:pt x="0" y="1203"/>
                      <a:pt x="357" y="1548"/>
                      <a:pt x="774" y="1548"/>
                    </a:cubicBezTo>
                    <a:cubicBezTo>
                      <a:pt x="1203" y="1548"/>
                      <a:pt x="1548" y="1203"/>
                      <a:pt x="1548" y="774"/>
                    </a:cubicBezTo>
                    <a:cubicBezTo>
                      <a:pt x="1548" y="345"/>
                      <a:pt x="1203" y="0"/>
                      <a:pt x="77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54"/>
              <p:cNvSpPr/>
              <p:nvPr/>
            </p:nvSpPr>
            <p:spPr>
              <a:xfrm>
                <a:off x="4847025" y="1380650"/>
                <a:ext cx="39300" cy="39325"/>
              </a:xfrm>
              <a:custGeom>
                <a:avLst/>
                <a:gdLst/>
                <a:ahLst/>
                <a:cxnLst/>
                <a:rect l="l" t="t" r="r" b="b"/>
                <a:pathLst>
                  <a:path w="1572" h="1573" extrusionOk="0">
                    <a:moveTo>
                      <a:pt x="786" y="1"/>
                    </a:moveTo>
                    <a:cubicBezTo>
                      <a:pt x="346" y="1"/>
                      <a:pt x="0" y="346"/>
                      <a:pt x="0" y="787"/>
                    </a:cubicBezTo>
                    <a:cubicBezTo>
                      <a:pt x="0" y="1227"/>
                      <a:pt x="346" y="1572"/>
                      <a:pt x="786" y="1572"/>
                    </a:cubicBezTo>
                    <a:cubicBezTo>
                      <a:pt x="1227" y="1572"/>
                      <a:pt x="1572" y="1227"/>
                      <a:pt x="1572" y="787"/>
                    </a:cubicBezTo>
                    <a:cubicBezTo>
                      <a:pt x="1572" y="346"/>
                      <a:pt x="1227" y="1"/>
                      <a:pt x="78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54"/>
              <p:cNvSpPr/>
              <p:nvPr/>
            </p:nvSpPr>
            <p:spPr>
              <a:xfrm>
                <a:off x="4853275" y="1564600"/>
                <a:ext cx="40200" cy="40225"/>
              </a:xfrm>
              <a:custGeom>
                <a:avLst/>
                <a:gdLst/>
                <a:ahLst/>
                <a:cxnLst/>
                <a:rect l="l" t="t" r="r" b="b"/>
                <a:pathLst>
                  <a:path w="1608" h="1609" extrusionOk="0">
                    <a:moveTo>
                      <a:pt x="810" y="1"/>
                    </a:moveTo>
                    <a:cubicBezTo>
                      <a:pt x="358" y="1"/>
                      <a:pt x="0" y="370"/>
                      <a:pt x="0" y="810"/>
                    </a:cubicBezTo>
                    <a:cubicBezTo>
                      <a:pt x="0" y="1251"/>
                      <a:pt x="358" y="1608"/>
                      <a:pt x="810" y="1608"/>
                    </a:cubicBezTo>
                    <a:cubicBezTo>
                      <a:pt x="1251" y="1608"/>
                      <a:pt x="1608" y="1251"/>
                      <a:pt x="1608" y="810"/>
                    </a:cubicBezTo>
                    <a:cubicBezTo>
                      <a:pt x="1608" y="370"/>
                      <a:pt x="1251" y="1"/>
                      <a:pt x="81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54"/>
              <p:cNvSpPr/>
              <p:nvPr/>
            </p:nvSpPr>
            <p:spPr>
              <a:xfrm>
                <a:off x="4610675" y="1447625"/>
                <a:ext cx="17000" cy="17000"/>
              </a:xfrm>
              <a:custGeom>
                <a:avLst/>
                <a:gdLst/>
                <a:ahLst/>
                <a:cxnLst/>
                <a:rect l="l" t="t" r="r" b="b"/>
                <a:pathLst>
                  <a:path w="680" h="680" extrusionOk="0">
                    <a:moveTo>
                      <a:pt x="346" y="1"/>
                    </a:moveTo>
                    <a:cubicBezTo>
                      <a:pt x="156" y="1"/>
                      <a:pt x="1" y="155"/>
                      <a:pt x="1" y="346"/>
                    </a:cubicBezTo>
                    <a:cubicBezTo>
                      <a:pt x="1" y="525"/>
                      <a:pt x="156" y="679"/>
                      <a:pt x="346" y="679"/>
                    </a:cubicBezTo>
                    <a:cubicBezTo>
                      <a:pt x="537" y="679"/>
                      <a:pt x="679" y="525"/>
                      <a:pt x="679" y="346"/>
                    </a:cubicBezTo>
                    <a:cubicBezTo>
                      <a:pt x="679" y="155"/>
                      <a:pt x="537" y="1"/>
                      <a:pt x="34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54"/>
              <p:cNvSpPr/>
              <p:nvPr/>
            </p:nvSpPr>
            <p:spPr>
              <a:xfrm>
                <a:off x="4535075" y="1733675"/>
                <a:ext cx="36650" cy="36650"/>
              </a:xfrm>
              <a:custGeom>
                <a:avLst/>
                <a:gdLst/>
                <a:ahLst/>
                <a:cxnLst/>
                <a:rect l="l" t="t" r="r" b="b"/>
                <a:pathLst>
                  <a:path w="1466" h="1466" extrusionOk="0">
                    <a:moveTo>
                      <a:pt x="739" y="1"/>
                    </a:moveTo>
                    <a:cubicBezTo>
                      <a:pt x="334" y="1"/>
                      <a:pt x="1" y="322"/>
                      <a:pt x="1" y="727"/>
                    </a:cubicBezTo>
                    <a:cubicBezTo>
                      <a:pt x="1" y="1132"/>
                      <a:pt x="334" y="1465"/>
                      <a:pt x="739" y="1465"/>
                    </a:cubicBezTo>
                    <a:cubicBezTo>
                      <a:pt x="1132" y="1465"/>
                      <a:pt x="1465" y="1132"/>
                      <a:pt x="1465" y="727"/>
                    </a:cubicBezTo>
                    <a:cubicBezTo>
                      <a:pt x="1465" y="322"/>
                      <a:pt x="1132" y="1"/>
                      <a:pt x="73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54"/>
              <p:cNvSpPr/>
              <p:nvPr/>
            </p:nvSpPr>
            <p:spPr>
              <a:xfrm>
                <a:off x="4332075" y="1277075"/>
                <a:ext cx="37225" cy="37225"/>
              </a:xfrm>
              <a:custGeom>
                <a:avLst/>
                <a:gdLst/>
                <a:ahLst/>
                <a:cxnLst/>
                <a:rect l="l" t="t" r="r" b="b"/>
                <a:pathLst>
                  <a:path w="1489" h="1489" extrusionOk="0">
                    <a:moveTo>
                      <a:pt x="739" y="0"/>
                    </a:moveTo>
                    <a:cubicBezTo>
                      <a:pt x="334" y="0"/>
                      <a:pt x="1" y="334"/>
                      <a:pt x="1" y="750"/>
                    </a:cubicBezTo>
                    <a:cubicBezTo>
                      <a:pt x="1" y="1155"/>
                      <a:pt x="334" y="1489"/>
                      <a:pt x="739" y="1489"/>
                    </a:cubicBezTo>
                    <a:cubicBezTo>
                      <a:pt x="1155" y="1489"/>
                      <a:pt x="1489" y="1155"/>
                      <a:pt x="1489" y="750"/>
                    </a:cubicBezTo>
                    <a:cubicBezTo>
                      <a:pt x="1489" y="334"/>
                      <a:pt x="1155" y="0"/>
                      <a:pt x="73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54"/>
              <p:cNvSpPr/>
              <p:nvPr/>
            </p:nvSpPr>
            <p:spPr>
              <a:xfrm>
                <a:off x="3629900" y="2021200"/>
                <a:ext cx="17300" cy="17300"/>
              </a:xfrm>
              <a:custGeom>
                <a:avLst/>
                <a:gdLst/>
                <a:ahLst/>
                <a:cxnLst/>
                <a:rect l="l" t="t" r="r" b="b"/>
                <a:pathLst>
                  <a:path w="692" h="692" extrusionOk="0">
                    <a:moveTo>
                      <a:pt x="346" y="1"/>
                    </a:moveTo>
                    <a:cubicBezTo>
                      <a:pt x="156" y="1"/>
                      <a:pt x="1" y="156"/>
                      <a:pt x="1" y="346"/>
                    </a:cubicBezTo>
                    <a:cubicBezTo>
                      <a:pt x="1" y="537"/>
                      <a:pt x="156" y="692"/>
                      <a:pt x="346" y="692"/>
                    </a:cubicBezTo>
                    <a:cubicBezTo>
                      <a:pt x="537" y="692"/>
                      <a:pt x="691" y="537"/>
                      <a:pt x="691" y="346"/>
                    </a:cubicBezTo>
                    <a:cubicBezTo>
                      <a:pt x="691" y="156"/>
                      <a:pt x="537" y="1"/>
                      <a:pt x="34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54"/>
              <p:cNvSpPr/>
              <p:nvPr/>
            </p:nvSpPr>
            <p:spPr>
              <a:xfrm>
                <a:off x="3329275" y="1550625"/>
                <a:ext cx="31875" cy="32175"/>
              </a:xfrm>
              <a:custGeom>
                <a:avLst/>
                <a:gdLst/>
                <a:ahLst/>
                <a:cxnLst/>
                <a:rect l="l" t="t" r="r" b="b"/>
                <a:pathLst>
                  <a:path w="1275" h="1287" extrusionOk="0">
                    <a:moveTo>
                      <a:pt x="643" y="0"/>
                    </a:moveTo>
                    <a:cubicBezTo>
                      <a:pt x="286" y="0"/>
                      <a:pt x="0" y="286"/>
                      <a:pt x="0" y="643"/>
                    </a:cubicBezTo>
                    <a:cubicBezTo>
                      <a:pt x="0" y="988"/>
                      <a:pt x="286" y="1286"/>
                      <a:pt x="643" y="1286"/>
                    </a:cubicBezTo>
                    <a:cubicBezTo>
                      <a:pt x="989" y="1286"/>
                      <a:pt x="1274" y="988"/>
                      <a:pt x="1274" y="643"/>
                    </a:cubicBezTo>
                    <a:cubicBezTo>
                      <a:pt x="1274" y="286"/>
                      <a:pt x="989" y="0"/>
                      <a:pt x="64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54"/>
              <p:cNvSpPr/>
              <p:nvPr/>
            </p:nvSpPr>
            <p:spPr>
              <a:xfrm>
                <a:off x="3242650" y="1263075"/>
                <a:ext cx="41700" cy="41700"/>
              </a:xfrm>
              <a:custGeom>
                <a:avLst/>
                <a:gdLst/>
                <a:ahLst/>
                <a:cxnLst/>
                <a:rect l="l" t="t" r="r" b="b"/>
                <a:pathLst>
                  <a:path w="1668" h="1668" extrusionOk="0">
                    <a:moveTo>
                      <a:pt x="834" y="1"/>
                    </a:moveTo>
                    <a:cubicBezTo>
                      <a:pt x="370" y="1"/>
                      <a:pt x="1" y="370"/>
                      <a:pt x="1" y="834"/>
                    </a:cubicBezTo>
                    <a:cubicBezTo>
                      <a:pt x="1" y="1287"/>
                      <a:pt x="370" y="1668"/>
                      <a:pt x="834" y="1668"/>
                    </a:cubicBezTo>
                    <a:cubicBezTo>
                      <a:pt x="1287" y="1668"/>
                      <a:pt x="1668" y="1287"/>
                      <a:pt x="1668" y="834"/>
                    </a:cubicBezTo>
                    <a:cubicBezTo>
                      <a:pt x="1668" y="370"/>
                      <a:pt x="1287" y="1"/>
                      <a:pt x="8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54"/>
              <p:cNvSpPr/>
              <p:nvPr/>
            </p:nvSpPr>
            <p:spPr>
              <a:xfrm>
                <a:off x="3135500" y="1030900"/>
                <a:ext cx="40800" cy="40825"/>
              </a:xfrm>
              <a:custGeom>
                <a:avLst/>
                <a:gdLst/>
                <a:ahLst/>
                <a:cxnLst/>
                <a:rect l="l" t="t" r="r" b="b"/>
                <a:pathLst>
                  <a:path w="1632" h="1633" extrusionOk="0">
                    <a:moveTo>
                      <a:pt x="822" y="1"/>
                    </a:moveTo>
                    <a:cubicBezTo>
                      <a:pt x="370" y="1"/>
                      <a:pt x="0" y="370"/>
                      <a:pt x="0" y="822"/>
                    </a:cubicBezTo>
                    <a:cubicBezTo>
                      <a:pt x="0" y="1263"/>
                      <a:pt x="370" y="1632"/>
                      <a:pt x="822" y="1632"/>
                    </a:cubicBezTo>
                    <a:cubicBezTo>
                      <a:pt x="1263" y="1632"/>
                      <a:pt x="1632" y="1263"/>
                      <a:pt x="1632" y="822"/>
                    </a:cubicBezTo>
                    <a:cubicBezTo>
                      <a:pt x="1632" y="370"/>
                      <a:pt x="1263" y="1"/>
                      <a:pt x="82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54"/>
              <p:cNvSpPr/>
              <p:nvPr/>
            </p:nvSpPr>
            <p:spPr>
              <a:xfrm>
                <a:off x="2771775" y="1236600"/>
                <a:ext cx="39600" cy="39300"/>
              </a:xfrm>
              <a:custGeom>
                <a:avLst/>
                <a:gdLst/>
                <a:ahLst/>
                <a:cxnLst/>
                <a:rect l="l" t="t" r="r" b="b"/>
                <a:pathLst>
                  <a:path w="1584" h="1572" extrusionOk="0">
                    <a:moveTo>
                      <a:pt x="798" y="0"/>
                    </a:moveTo>
                    <a:cubicBezTo>
                      <a:pt x="357" y="0"/>
                      <a:pt x="0" y="357"/>
                      <a:pt x="0" y="786"/>
                    </a:cubicBezTo>
                    <a:cubicBezTo>
                      <a:pt x="0" y="1226"/>
                      <a:pt x="357" y="1572"/>
                      <a:pt x="798" y="1572"/>
                    </a:cubicBezTo>
                    <a:cubicBezTo>
                      <a:pt x="1226" y="1572"/>
                      <a:pt x="1584" y="1226"/>
                      <a:pt x="1584" y="786"/>
                    </a:cubicBezTo>
                    <a:cubicBezTo>
                      <a:pt x="1584" y="357"/>
                      <a:pt x="1226" y="0"/>
                      <a:pt x="79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54"/>
              <p:cNvSpPr/>
              <p:nvPr/>
            </p:nvSpPr>
            <p:spPr>
              <a:xfrm>
                <a:off x="2609550" y="1569675"/>
                <a:ext cx="32750" cy="32750"/>
              </a:xfrm>
              <a:custGeom>
                <a:avLst/>
                <a:gdLst/>
                <a:ahLst/>
                <a:cxnLst/>
                <a:rect l="l" t="t" r="r" b="b"/>
                <a:pathLst>
                  <a:path w="1310" h="1310" extrusionOk="0">
                    <a:moveTo>
                      <a:pt x="655" y="0"/>
                    </a:moveTo>
                    <a:cubicBezTo>
                      <a:pt x="298" y="0"/>
                      <a:pt x="0" y="286"/>
                      <a:pt x="0" y="655"/>
                    </a:cubicBezTo>
                    <a:cubicBezTo>
                      <a:pt x="0" y="1012"/>
                      <a:pt x="298" y="1310"/>
                      <a:pt x="655" y="1310"/>
                    </a:cubicBezTo>
                    <a:cubicBezTo>
                      <a:pt x="1024" y="1310"/>
                      <a:pt x="1310" y="1012"/>
                      <a:pt x="1310" y="655"/>
                    </a:cubicBezTo>
                    <a:cubicBezTo>
                      <a:pt x="1310" y="286"/>
                      <a:pt x="1024" y="0"/>
                      <a:pt x="65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54"/>
              <p:cNvSpPr/>
              <p:nvPr/>
            </p:nvSpPr>
            <p:spPr>
              <a:xfrm>
                <a:off x="2515475" y="1439000"/>
                <a:ext cx="32775" cy="32775"/>
              </a:xfrm>
              <a:custGeom>
                <a:avLst/>
                <a:gdLst/>
                <a:ahLst/>
                <a:cxnLst/>
                <a:rect l="l" t="t" r="r" b="b"/>
                <a:pathLst>
                  <a:path w="1311" h="1311" extrusionOk="0">
                    <a:moveTo>
                      <a:pt x="656" y="0"/>
                    </a:moveTo>
                    <a:cubicBezTo>
                      <a:pt x="298" y="0"/>
                      <a:pt x="1" y="298"/>
                      <a:pt x="1" y="655"/>
                    </a:cubicBezTo>
                    <a:cubicBezTo>
                      <a:pt x="1" y="1012"/>
                      <a:pt x="298" y="1310"/>
                      <a:pt x="656" y="1310"/>
                    </a:cubicBezTo>
                    <a:cubicBezTo>
                      <a:pt x="1025" y="1310"/>
                      <a:pt x="1310" y="1012"/>
                      <a:pt x="1310" y="655"/>
                    </a:cubicBezTo>
                    <a:cubicBezTo>
                      <a:pt x="1310" y="298"/>
                      <a:pt x="1025" y="0"/>
                      <a:pt x="65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54"/>
              <p:cNvSpPr/>
              <p:nvPr/>
            </p:nvSpPr>
            <p:spPr>
              <a:xfrm>
                <a:off x="2164250" y="1665225"/>
                <a:ext cx="18775" cy="18775"/>
              </a:xfrm>
              <a:custGeom>
                <a:avLst/>
                <a:gdLst/>
                <a:ahLst/>
                <a:cxnLst/>
                <a:rect l="l" t="t" r="r" b="b"/>
                <a:pathLst>
                  <a:path w="751" h="751" extrusionOk="0">
                    <a:moveTo>
                      <a:pt x="381" y="0"/>
                    </a:moveTo>
                    <a:cubicBezTo>
                      <a:pt x="167" y="0"/>
                      <a:pt x="0" y="167"/>
                      <a:pt x="0" y="369"/>
                    </a:cubicBezTo>
                    <a:cubicBezTo>
                      <a:pt x="0" y="584"/>
                      <a:pt x="167" y="750"/>
                      <a:pt x="381" y="750"/>
                    </a:cubicBezTo>
                    <a:cubicBezTo>
                      <a:pt x="584" y="750"/>
                      <a:pt x="750" y="584"/>
                      <a:pt x="750" y="369"/>
                    </a:cubicBezTo>
                    <a:cubicBezTo>
                      <a:pt x="750" y="167"/>
                      <a:pt x="584" y="0"/>
                      <a:pt x="38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54"/>
              <p:cNvSpPr/>
              <p:nvPr/>
            </p:nvSpPr>
            <p:spPr>
              <a:xfrm>
                <a:off x="1924625" y="1280350"/>
                <a:ext cx="4500" cy="4475"/>
              </a:xfrm>
              <a:custGeom>
                <a:avLst/>
                <a:gdLst/>
                <a:ahLst/>
                <a:cxnLst/>
                <a:rect l="l" t="t" r="r" b="b"/>
                <a:pathLst>
                  <a:path w="180" h="179" extrusionOk="0">
                    <a:moveTo>
                      <a:pt x="96" y="0"/>
                    </a:moveTo>
                    <a:cubicBezTo>
                      <a:pt x="48" y="0"/>
                      <a:pt x="1" y="48"/>
                      <a:pt x="1" y="96"/>
                    </a:cubicBezTo>
                    <a:cubicBezTo>
                      <a:pt x="1" y="143"/>
                      <a:pt x="48" y="179"/>
                      <a:pt x="96" y="179"/>
                    </a:cubicBezTo>
                    <a:cubicBezTo>
                      <a:pt x="144" y="179"/>
                      <a:pt x="179" y="143"/>
                      <a:pt x="179" y="96"/>
                    </a:cubicBezTo>
                    <a:cubicBezTo>
                      <a:pt x="179" y="48"/>
                      <a:pt x="144" y="0"/>
                      <a:pt x="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54"/>
              <p:cNvSpPr/>
              <p:nvPr/>
            </p:nvSpPr>
            <p:spPr>
              <a:xfrm>
                <a:off x="1887725" y="1233625"/>
                <a:ext cx="22350" cy="22350"/>
              </a:xfrm>
              <a:custGeom>
                <a:avLst/>
                <a:gdLst/>
                <a:ahLst/>
                <a:cxnLst/>
                <a:rect l="l" t="t" r="r" b="b"/>
                <a:pathLst>
                  <a:path w="894" h="894" extrusionOk="0">
                    <a:moveTo>
                      <a:pt x="453" y="0"/>
                    </a:moveTo>
                    <a:cubicBezTo>
                      <a:pt x="203" y="0"/>
                      <a:pt x="0" y="202"/>
                      <a:pt x="0" y="453"/>
                    </a:cubicBezTo>
                    <a:cubicBezTo>
                      <a:pt x="0" y="691"/>
                      <a:pt x="203" y="893"/>
                      <a:pt x="453" y="893"/>
                    </a:cubicBezTo>
                    <a:cubicBezTo>
                      <a:pt x="703" y="893"/>
                      <a:pt x="893" y="691"/>
                      <a:pt x="893" y="453"/>
                    </a:cubicBezTo>
                    <a:cubicBezTo>
                      <a:pt x="893" y="202"/>
                      <a:pt x="703" y="0"/>
                      <a:pt x="45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54"/>
              <p:cNvSpPr/>
              <p:nvPr/>
            </p:nvSpPr>
            <p:spPr>
              <a:xfrm>
                <a:off x="3278075" y="2278375"/>
                <a:ext cx="29800" cy="29800"/>
              </a:xfrm>
              <a:custGeom>
                <a:avLst/>
                <a:gdLst/>
                <a:ahLst/>
                <a:cxnLst/>
                <a:rect l="l" t="t" r="r" b="b"/>
                <a:pathLst>
                  <a:path w="1192" h="1192" extrusionOk="0">
                    <a:moveTo>
                      <a:pt x="596" y="1"/>
                    </a:moveTo>
                    <a:cubicBezTo>
                      <a:pt x="262" y="1"/>
                      <a:pt x="1" y="263"/>
                      <a:pt x="1" y="596"/>
                    </a:cubicBezTo>
                    <a:cubicBezTo>
                      <a:pt x="1" y="930"/>
                      <a:pt x="262" y="1192"/>
                      <a:pt x="596" y="1192"/>
                    </a:cubicBezTo>
                    <a:cubicBezTo>
                      <a:pt x="917" y="1192"/>
                      <a:pt x="1191" y="930"/>
                      <a:pt x="1191" y="596"/>
                    </a:cubicBezTo>
                    <a:cubicBezTo>
                      <a:pt x="1191" y="263"/>
                      <a:pt x="917" y="1"/>
                      <a:pt x="59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54"/>
              <p:cNvSpPr/>
              <p:nvPr/>
            </p:nvSpPr>
            <p:spPr>
              <a:xfrm>
                <a:off x="2512200" y="1864050"/>
                <a:ext cx="19375" cy="19075"/>
              </a:xfrm>
              <a:custGeom>
                <a:avLst/>
                <a:gdLst/>
                <a:ahLst/>
                <a:cxnLst/>
                <a:rect l="l" t="t" r="r" b="b"/>
                <a:pathLst>
                  <a:path w="775" h="763" extrusionOk="0">
                    <a:moveTo>
                      <a:pt x="382" y="0"/>
                    </a:moveTo>
                    <a:cubicBezTo>
                      <a:pt x="179" y="0"/>
                      <a:pt x="1" y="167"/>
                      <a:pt x="1" y="381"/>
                    </a:cubicBezTo>
                    <a:cubicBezTo>
                      <a:pt x="1" y="596"/>
                      <a:pt x="179" y="762"/>
                      <a:pt x="382" y="762"/>
                    </a:cubicBezTo>
                    <a:cubicBezTo>
                      <a:pt x="596" y="762"/>
                      <a:pt x="775" y="596"/>
                      <a:pt x="775" y="381"/>
                    </a:cubicBezTo>
                    <a:cubicBezTo>
                      <a:pt x="775" y="167"/>
                      <a:pt x="596" y="0"/>
                      <a:pt x="38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54"/>
              <p:cNvSpPr/>
              <p:nvPr/>
            </p:nvSpPr>
            <p:spPr>
              <a:xfrm>
                <a:off x="2409225" y="1893225"/>
                <a:ext cx="35725" cy="35750"/>
              </a:xfrm>
              <a:custGeom>
                <a:avLst/>
                <a:gdLst/>
                <a:ahLst/>
                <a:cxnLst/>
                <a:rect l="l" t="t" r="r" b="b"/>
                <a:pathLst>
                  <a:path w="1429" h="1430" extrusionOk="0">
                    <a:moveTo>
                      <a:pt x="715" y="0"/>
                    </a:moveTo>
                    <a:cubicBezTo>
                      <a:pt x="322" y="0"/>
                      <a:pt x="0" y="322"/>
                      <a:pt x="0" y="715"/>
                    </a:cubicBezTo>
                    <a:cubicBezTo>
                      <a:pt x="0" y="1108"/>
                      <a:pt x="322" y="1429"/>
                      <a:pt x="715" y="1429"/>
                    </a:cubicBezTo>
                    <a:cubicBezTo>
                      <a:pt x="1107" y="1429"/>
                      <a:pt x="1429" y="1108"/>
                      <a:pt x="1429" y="715"/>
                    </a:cubicBezTo>
                    <a:cubicBezTo>
                      <a:pt x="1429" y="322"/>
                      <a:pt x="1107" y="0"/>
                      <a:pt x="71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54"/>
              <p:cNvSpPr/>
              <p:nvPr/>
            </p:nvSpPr>
            <p:spPr>
              <a:xfrm>
                <a:off x="2377075" y="2003050"/>
                <a:ext cx="26225" cy="25925"/>
              </a:xfrm>
              <a:custGeom>
                <a:avLst/>
                <a:gdLst/>
                <a:ahLst/>
                <a:cxnLst/>
                <a:rect l="l" t="t" r="r" b="b"/>
                <a:pathLst>
                  <a:path w="1049" h="1037" extrusionOk="0">
                    <a:moveTo>
                      <a:pt x="524" y="1"/>
                    </a:moveTo>
                    <a:cubicBezTo>
                      <a:pt x="238" y="1"/>
                      <a:pt x="0" y="239"/>
                      <a:pt x="0" y="525"/>
                    </a:cubicBezTo>
                    <a:cubicBezTo>
                      <a:pt x="0" y="810"/>
                      <a:pt x="238" y="1037"/>
                      <a:pt x="524" y="1037"/>
                    </a:cubicBezTo>
                    <a:cubicBezTo>
                      <a:pt x="810" y="1037"/>
                      <a:pt x="1048" y="810"/>
                      <a:pt x="1048" y="525"/>
                    </a:cubicBezTo>
                    <a:cubicBezTo>
                      <a:pt x="1048" y="239"/>
                      <a:pt x="810" y="1"/>
                      <a:pt x="52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54"/>
              <p:cNvSpPr/>
              <p:nvPr/>
            </p:nvSpPr>
            <p:spPr>
              <a:xfrm>
                <a:off x="1935050" y="2370350"/>
                <a:ext cx="35150" cy="34850"/>
              </a:xfrm>
              <a:custGeom>
                <a:avLst/>
                <a:gdLst/>
                <a:ahLst/>
                <a:cxnLst/>
                <a:rect l="l" t="t" r="r" b="b"/>
                <a:pathLst>
                  <a:path w="1406" h="1394" extrusionOk="0">
                    <a:moveTo>
                      <a:pt x="703" y="1"/>
                    </a:moveTo>
                    <a:cubicBezTo>
                      <a:pt x="322" y="1"/>
                      <a:pt x="1" y="311"/>
                      <a:pt x="1" y="703"/>
                    </a:cubicBezTo>
                    <a:cubicBezTo>
                      <a:pt x="1" y="1084"/>
                      <a:pt x="322" y="1394"/>
                      <a:pt x="703" y="1394"/>
                    </a:cubicBezTo>
                    <a:cubicBezTo>
                      <a:pt x="1084" y="1394"/>
                      <a:pt x="1405" y="1084"/>
                      <a:pt x="1405" y="703"/>
                    </a:cubicBezTo>
                    <a:cubicBezTo>
                      <a:pt x="1405" y="311"/>
                      <a:pt x="1084" y="1"/>
                      <a:pt x="70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54"/>
              <p:cNvSpPr/>
              <p:nvPr/>
            </p:nvSpPr>
            <p:spPr>
              <a:xfrm>
                <a:off x="1646625" y="1759275"/>
                <a:ext cx="23825" cy="23825"/>
              </a:xfrm>
              <a:custGeom>
                <a:avLst/>
                <a:gdLst/>
                <a:ahLst/>
                <a:cxnLst/>
                <a:rect l="l" t="t" r="r" b="b"/>
                <a:pathLst>
                  <a:path w="953" h="953" extrusionOk="0">
                    <a:moveTo>
                      <a:pt x="477" y="0"/>
                    </a:moveTo>
                    <a:cubicBezTo>
                      <a:pt x="215" y="0"/>
                      <a:pt x="0" y="215"/>
                      <a:pt x="0" y="477"/>
                    </a:cubicBezTo>
                    <a:cubicBezTo>
                      <a:pt x="0" y="739"/>
                      <a:pt x="215" y="953"/>
                      <a:pt x="477" y="953"/>
                    </a:cubicBezTo>
                    <a:cubicBezTo>
                      <a:pt x="750" y="953"/>
                      <a:pt x="953" y="739"/>
                      <a:pt x="953" y="477"/>
                    </a:cubicBezTo>
                    <a:cubicBezTo>
                      <a:pt x="953" y="215"/>
                      <a:pt x="750" y="0"/>
                      <a:pt x="47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54"/>
              <p:cNvSpPr/>
              <p:nvPr/>
            </p:nvSpPr>
            <p:spPr>
              <a:xfrm>
                <a:off x="1306400" y="1541400"/>
                <a:ext cx="25925" cy="25900"/>
              </a:xfrm>
              <a:custGeom>
                <a:avLst/>
                <a:gdLst/>
                <a:ahLst/>
                <a:cxnLst/>
                <a:rect l="l" t="t" r="r" b="b"/>
                <a:pathLst>
                  <a:path w="1037" h="1036" extrusionOk="0">
                    <a:moveTo>
                      <a:pt x="524" y="0"/>
                    </a:moveTo>
                    <a:cubicBezTo>
                      <a:pt x="227" y="0"/>
                      <a:pt x="1" y="226"/>
                      <a:pt x="1" y="512"/>
                    </a:cubicBezTo>
                    <a:cubicBezTo>
                      <a:pt x="1" y="810"/>
                      <a:pt x="227" y="1036"/>
                      <a:pt x="524" y="1036"/>
                    </a:cubicBezTo>
                    <a:cubicBezTo>
                      <a:pt x="810" y="1036"/>
                      <a:pt x="1036" y="810"/>
                      <a:pt x="1036" y="512"/>
                    </a:cubicBezTo>
                    <a:cubicBezTo>
                      <a:pt x="1036" y="226"/>
                      <a:pt x="810" y="0"/>
                      <a:pt x="52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54"/>
              <p:cNvSpPr/>
              <p:nvPr/>
            </p:nvSpPr>
            <p:spPr>
              <a:xfrm>
                <a:off x="1105175" y="2309950"/>
                <a:ext cx="33375" cy="33650"/>
              </a:xfrm>
              <a:custGeom>
                <a:avLst/>
                <a:gdLst/>
                <a:ahLst/>
                <a:cxnLst/>
                <a:rect l="l" t="t" r="r" b="b"/>
                <a:pathLst>
                  <a:path w="1335" h="1346" extrusionOk="0">
                    <a:moveTo>
                      <a:pt x="668" y="0"/>
                    </a:moveTo>
                    <a:cubicBezTo>
                      <a:pt x="299" y="0"/>
                      <a:pt x="1" y="298"/>
                      <a:pt x="1" y="667"/>
                    </a:cubicBezTo>
                    <a:cubicBezTo>
                      <a:pt x="1" y="1048"/>
                      <a:pt x="299" y="1345"/>
                      <a:pt x="668" y="1345"/>
                    </a:cubicBezTo>
                    <a:cubicBezTo>
                      <a:pt x="1037" y="1345"/>
                      <a:pt x="1334" y="1048"/>
                      <a:pt x="1334" y="667"/>
                    </a:cubicBezTo>
                    <a:cubicBezTo>
                      <a:pt x="1334" y="298"/>
                      <a:pt x="1037" y="0"/>
                      <a:pt x="66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54"/>
              <p:cNvSpPr/>
              <p:nvPr/>
            </p:nvSpPr>
            <p:spPr>
              <a:xfrm>
                <a:off x="500350" y="1940250"/>
                <a:ext cx="37225" cy="37225"/>
              </a:xfrm>
              <a:custGeom>
                <a:avLst/>
                <a:gdLst/>
                <a:ahLst/>
                <a:cxnLst/>
                <a:rect l="l" t="t" r="r" b="b"/>
                <a:pathLst>
                  <a:path w="1489" h="1489" extrusionOk="0">
                    <a:moveTo>
                      <a:pt x="751" y="0"/>
                    </a:moveTo>
                    <a:cubicBezTo>
                      <a:pt x="334" y="0"/>
                      <a:pt x="0" y="334"/>
                      <a:pt x="0" y="739"/>
                    </a:cubicBezTo>
                    <a:cubicBezTo>
                      <a:pt x="0" y="1155"/>
                      <a:pt x="334" y="1489"/>
                      <a:pt x="751" y="1489"/>
                    </a:cubicBezTo>
                    <a:cubicBezTo>
                      <a:pt x="1155" y="1489"/>
                      <a:pt x="1489" y="1155"/>
                      <a:pt x="1489" y="739"/>
                    </a:cubicBezTo>
                    <a:cubicBezTo>
                      <a:pt x="1489" y="334"/>
                      <a:pt x="1155" y="0"/>
                      <a:pt x="75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54"/>
              <p:cNvSpPr/>
              <p:nvPr/>
            </p:nvSpPr>
            <p:spPr>
              <a:xfrm>
                <a:off x="6549925" y="1240750"/>
                <a:ext cx="34250" cy="34275"/>
              </a:xfrm>
              <a:custGeom>
                <a:avLst/>
                <a:gdLst/>
                <a:ahLst/>
                <a:cxnLst/>
                <a:rect l="l" t="t" r="r" b="b"/>
                <a:pathLst>
                  <a:path w="1370" h="1371" extrusionOk="0">
                    <a:moveTo>
                      <a:pt x="691" y="1"/>
                    </a:moveTo>
                    <a:cubicBezTo>
                      <a:pt x="310" y="1"/>
                      <a:pt x="0" y="298"/>
                      <a:pt x="0" y="679"/>
                    </a:cubicBezTo>
                    <a:cubicBezTo>
                      <a:pt x="0" y="1060"/>
                      <a:pt x="310" y="1370"/>
                      <a:pt x="691" y="1370"/>
                    </a:cubicBezTo>
                    <a:cubicBezTo>
                      <a:pt x="1060" y="1370"/>
                      <a:pt x="1369" y="1060"/>
                      <a:pt x="1369" y="679"/>
                    </a:cubicBezTo>
                    <a:cubicBezTo>
                      <a:pt x="1369" y="298"/>
                      <a:pt x="1060" y="1"/>
                      <a:pt x="69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54"/>
              <p:cNvSpPr/>
              <p:nvPr/>
            </p:nvSpPr>
            <p:spPr>
              <a:xfrm>
                <a:off x="6388000" y="1369050"/>
                <a:ext cx="36625" cy="36625"/>
              </a:xfrm>
              <a:custGeom>
                <a:avLst/>
                <a:gdLst/>
                <a:ahLst/>
                <a:cxnLst/>
                <a:rect l="l" t="t" r="r" b="b"/>
                <a:pathLst>
                  <a:path w="1465" h="1465" extrusionOk="0">
                    <a:moveTo>
                      <a:pt x="738" y="0"/>
                    </a:moveTo>
                    <a:cubicBezTo>
                      <a:pt x="333" y="0"/>
                      <a:pt x="0" y="322"/>
                      <a:pt x="0" y="727"/>
                    </a:cubicBezTo>
                    <a:cubicBezTo>
                      <a:pt x="0" y="1132"/>
                      <a:pt x="333" y="1465"/>
                      <a:pt x="738" y="1465"/>
                    </a:cubicBezTo>
                    <a:cubicBezTo>
                      <a:pt x="1131" y="1465"/>
                      <a:pt x="1465" y="1132"/>
                      <a:pt x="1465" y="727"/>
                    </a:cubicBezTo>
                    <a:cubicBezTo>
                      <a:pt x="1465" y="322"/>
                      <a:pt x="1131" y="0"/>
                      <a:pt x="73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54"/>
              <p:cNvSpPr/>
              <p:nvPr/>
            </p:nvSpPr>
            <p:spPr>
              <a:xfrm>
                <a:off x="5966200" y="1395550"/>
                <a:ext cx="26825" cy="26800"/>
              </a:xfrm>
              <a:custGeom>
                <a:avLst/>
                <a:gdLst/>
                <a:ahLst/>
                <a:cxnLst/>
                <a:rect l="l" t="t" r="r" b="b"/>
                <a:pathLst>
                  <a:path w="1073" h="1072" extrusionOk="0">
                    <a:moveTo>
                      <a:pt x="537" y="0"/>
                    </a:moveTo>
                    <a:cubicBezTo>
                      <a:pt x="239" y="0"/>
                      <a:pt x="1" y="238"/>
                      <a:pt x="1" y="536"/>
                    </a:cubicBezTo>
                    <a:cubicBezTo>
                      <a:pt x="1" y="834"/>
                      <a:pt x="239" y="1072"/>
                      <a:pt x="537" y="1072"/>
                    </a:cubicBezTo>
                    <a:cubicBezTo>
                      <a:pt x="834" y="1072"/>
                      <a:pt x="1072" y="834"/>
                      <a:pt x="1072" y="536"/>
                    </a:cubicBezTo>
                    <a:cubicBezTo>
                      <a:pt x="1072" y="238"/>
                      <a:pt x="834" y="0"/>
                      <a:pt x="53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54"/>
              <p:cNvSpPr/>
              <p:nvPr/>
            </p:nvSpPr>
            <p:spPr>
              <a:xfrm>
                <a:off x="5991500" y="1832800"/>
                <a:ext cx="34850" cy="34850"/>
              </a:xfrm>
              <a:custGeom>
                <a:avLst/>
                <a:gdLst/>
                <a:ahLst/>
                <a:cxnLst/>
                <a:rect l="l" t="t" r="r" b="b"/>
                <a:pathLst>
                  <a:path w="1394" h="1394" extrusionOk="0">
                    <a:moveTo>
                      <a:pt x="703" y="0"/>
                    </a:moveTo>
                    <a:cubicBezTo>
                      <a:pt x="310" y="0"/>
                      <a:pt x="1" y="310"/>
                      <a:pt x="1" y="691"/>
                    </a:cubicBezTo>
                    <a:cubicBezTo>
                      <a:pt x="1" y="1084"/>
                      <a:pt x="310" y="1393"/>
                      <a:pt x="703" y="1393"/>
                    </a:cubicBezTo>
                    <a:cubicBezTo>
                      <a:pt x="1084" y="1393"/>
                      <a:pt x="1394" y="1084"/>
                      <a:pt x="1394" y="691"/>
                    </a:cubicBezTo>
                    <a:cubicBezTo>
                      <a:pt x="1394" y="310"/>
                      <a:pt x="1084" y="0"/>
                      <a:pt x="70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54"/>
              <p:cNvSpPr/>
              <p:nvPr/>
            </p:nvSpPr>
            <p:spPr>
              <a:xfrm>
                <a:off x="5933475" y="1914050"/>
                <a:ext cx="37225" cy="37225"/>
              </a:xfrm>
              <a:custGeom>
                <a:avLst/>
                <a:gdLst/>
                <a:ahLst/>
                <a:cxnLst/>
                <a:rect l="l" t="t" r="r" b="b"/>
                <a:pathLst>
                  <a:path w="1489" h="1489" extrusionOk="0">
                    <a:moveTo>
                      <a:pt x="738" y="1"/>
                    </a:moveTo>
                    <a:cubicBezTo>
                      <a:pt x="334" y="1"/>
                      <a:pt x="0" y="334"/>
                      <a:pt x="0" y="751"/>
                    </a:cubicBezTo>
                    <a:cubicBezTo>
                      <a:pt x="0" y="1156"/>
                      <a:pt x="334" y="1489"/>
                      <a:pt x="738" y="1489"/>
                    </a:cubicBezTo>
                    <a:cubicBezTo>
                      <a:pt x="1155" y="1489"/>
                      <a:pt x="1488" y="1156"/>
                      <a:pt x="1488" y="751"/>
                    </a:cubicBezTo>
                    <a:cubicBezTo>
                      <a:pt x="1488" y="334"/>
                      <a:pt x="1155" y="1"/>
                      <a:pt x="73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54"/>
              <p:cNvSpPr/>
              <p:nvPr/>
            </p:nvSpPr>
            <p:spPr>
              <a:xfrm>
                <a:off x="6189750" y="2098300"/>
                <a:ext cx="22950" cy="22950"/>
              </a:xfrm>
              <a:custGeom>
                <a:avLst/>
                <a:gdLst/>
                <a:ahLst/>
                <a:cxnLst/>
                <a:rect l="l" t="t" r="r" b="b"/>
                <a:pathLst>
                  <a:path w="918" h="918" extrusionOk="0">
                    <a:moveTo>
                      <a:pt x="465" y="1"/>
                    </a:moveTo>
                    <a:cubicBezTo>
                      <a:pt x="203" y="1"/>
                      <a:pt x="0" y="203"/>
                      <a:pt x="0" y="465"/>
                    </a:cubicBezTo>
                    <a:cubicBezTo>
                      <a:pt x="0" y="715"/>
                      <a:pt x="203" y="917"/>
                      <a:pt x="465" y="917"/>
                    </a:cubicBezTo>
                    <a:cubicBezTo>
                      <a:pt x="715" y="917"/>
                      <a:pt x="917" y="715"/>
                      <a:pt x="917" y="465"/>
                    </a:cubicBezTo>
                    <a:cubicBezTo>
                      <a:pt x="917" y="203"/>
                      <a:pt x="715" y="1"/>
                      <a:pt x="46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54"/>
              <p:cNvSpPr/>
              <p:nvPr/>
            </p:nvSpPr>
            <p:spPr>
              <a:xfrm>
                <a:off x="6886275" y="2376325"/>
                <a:ext cx="35725" cy="35725"/>
              </a:xfrm>
              <a:custGeom>
                <a:avLst/>
                <a:gdLst/>
                <a:ahLst/>
                <a:cxnLst/>
                <a:rect l="l" t="t" r="r" b="b"/>
                <a:pathLst>
                  <a:path w="1429" h="1429" extrusionOk="0">
                    <a:moveTo>
                      <a:pt x="714" y="0"/>
                    </a:moveTo>
                    <a:cubicBezTo>
                      <a:pt x="322" y="0"/>
                      <a:pt x="0" y="322"/>
                      <a:pt x="0" y="714"/>
                    </a:cubicBezTo>
                    <a:cubicBezTo>
                      <a:pt x="0" y="1107"/>
                      <a:pt x="322" y="1429"/>
                      <a:pt x="714" y="1429"/>
                    </a:cubicBezTo>
                    <a:cubicBezTo>
                      <a:pt x="1107" y="1429"/>
                      <a:pt x="1429" y="1107"/>
                      <a:pt x="1429" y="714"/>
                    </a:cubicBezTo>
                    <a:cubicBezTo>
                      <a:pt x="1429" y="322"/>
                      <a:pt x="1107" y="0"/>
                      <a:pt x="71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54"/>
              <p:cNvSpPr/>
              <p:nvPr/>
            </p:nvSpPr>
            <p:spPr>
              <a:xfrm>
                <a:off x="5543825" y="2273925"/>
                <a:ext cx="19975" cy="19975"/>
              </a:xfrm>
              <a:custGeom>
                <a:avLst/>
                <a:gdLst/>
                <a:ahLst/>
                <a:cxnLst/>
                <a:rect l="l" t="t" r="r" b="b"/>
                <a:pathLst>
                  <a:path w="799" h="799" extrusionOk="0">
                    <a:moveTo>
                      <a:pt x="406" y="0"/>
                    </a:moveTo>
                    <a:cubicBezTo>
                      <a:pt x="180" y="0"/>
                      <a:pt x="1" y="179"/>
                      <a:pt x="1" y="405"/>
                    </a:cubicBezTo>
                    <a:cubicBezTo>
                      <a:pt x="1" y="619"/>
                      <a:pt x="180" y="798"/>
                      <a:pt x="406" y="798"/>
                    </a:cubicBezTo>
                    <a:cubicBezTo>
                      <a:pt x="620" y="798"/>
                      <a:pt x="799" y="619"/>
                      <a:pt x="799" y="405"/>
                    </a:cubicBezTo>
                    <a:cubicBezTo>
                      <a:pt x="799" y="179"/>
                      <a:pt x="620" y="0"/>
                      <a:pt x="40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54"/>
              <p:cNvSpPr/>
              <p:nvPr/>
            </p:nvSpPr>
            <p:spPr>
              <a:xfrm>
                <a:off x="6016800" y="2352500"/>
                <a:ext cx="29800" cy="29800"/>
              </a:xfrm>
              <a:custGeom>
                <a:avLst/>
                <a:gdLst/>
                <a:ahLst/>
                <a:cxnLst/>
                <a:rect l="l" t="t" r="r" b="b"/>
                <a:pathLst>
                  <a:path w="1192" h="1192" extrusionOk="0">
                    <a:moveTo>
                      <a:pt x="596" y="1"/>
                    </a:moveTo>
                    <a:cubicBezTo>
                      <a:pt x="263" y="1"/>
                      <a:pt x="1" y="263"/>
                      <a:pt x="1" y="596"/>
                    </a:cubicBezTo>
                    <a:cubicBezTo>
                      <a:pt x="1" y="917"/>
                      <a:pt x="263" y="1191"/>
                      <a:pt x="596" y="1191"/>
                    </a:cubicBezTo>
                    <a:cubicBezTo>
                      <a:pt x="918" y="1191"/>
                      <a:pt x="1192" y="917"/>
                      <a:pt x="1192" y="596"/>
                    </a:cubicBezTo>
                    <a:cubicBezTo>
                      <a:pt x="1192" y="263"/>
                      <a:pt x="918" y="1"/>
                      <a:pt x="59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54"/>
              <p:cNvSpPr/>
              <p:nvPr/>
            </p:nvSpPr>
            <p:spPr>
              <a:xfrm>
                <a:off x="6235875" y="1814050"/>
                <a:ext cx="29200" cy="28900"/>
              </a:xfrm>
              <a:custGeom>
                <a:avLst/>
                <a:gdLst/>
                <a:ahLst/>
                <a:cxnLst/>
                <a:rect l="l" t="t" r="r" b="b"/>
                <a:pathLst>
                  <a:path w="1168" h="1156" extrusionOk="0">
                    <a:moveTo>
                      <a:pt x="584" y="0"/>
                    </a:moveTo>
                    <a:cubicBezTo>
                      <a:pt x="263" y="0"/>
                      <a:pt x="1" y="262"/>
                      <a:pt x="1" y="584"/>
                    </a:cubicBezTo>
                    <a:cubicBezTo>
                      <a:pt x="1" y="905"/>
                      <a:pt x="263" y="1155"/>
                      <a:pt x="584" y="1155"/>
                    </a:cubicBezTo>
                    <a:cubicBezTo>
                      <a:pt x="906" y="1155"/>
                      <a:pt x="1168" y="905"/>
                      <a:pt x="1168" y="584"/>
                    </a:cubicBezTo>
                    <a:cubicBezTo>
                      <a:pt x="1168" y="262"/>
                      <a:pt x="906" y="0"/>
                      <a:pt x="58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54"/>
              <p:cNvSpPr/>
              <p:nvPr/>
            </p:nvSpPr>
            <p:spPr>
              <a:xfrm>
                <a:off x="6065625" y="1514600"/>
                <a:ext cx="24425" cy="24425"/>
              </a:xfrm>
              <a:custGeom>
                <a:avLst/>
                <a:gdLst/>
                <a:ahLst/>
                <a:cxnLst/>
                <a:rect l="l" t="t" r="r" b="b"/>
                <a:pathLst>
                  <a:path w="977" h="977" extrusionOk="0">
                    <a:moveTo>
                      <a:pt x="489" y="1"/>
                    </a:moveTo>
                    <a:cubicBezTo>
                      <a:pt x="215" y="1"/>
                      <a:pt x="1" y="215"/>
                      <a:pt x="1" y="489"/>
                    </a:cubicBezTo>
                    <a:cubicBezTo>
                      <a:pt x="1" y="763"/>
                      <a:pt x="215" y="977"/>
                      <a:pt x="489" y="977"/>
                    </a:cubicBezTo>
                    <a:cubicBezTo>
                      <a:pt x="763" y="977"/>
                      <a:pt x="977" y="763"/>
                      <a:pt x="977" y="489"/>
                    </a:cubicBezTo>
                    <a:cubicBezTo>
                      <a:pt x="977" y="215"/>
                      <a:pt x="763" y="1"/>
                      <a:pt x="48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54"/>
              <p:cNvSpPr/>
              <p:nvPr/>
            </p:nvSpPr>
            <p:spPr>
              <a:xfrm>
                <a:off x="6083200" y="1202350"/>
                <a:ext cx="26800" cy="26825"/>
              </a:xfrm>
              <a:custGeom>
                <a:avLst/>
                <a:gdLst/>
                <a:ahLst/>
                <a:cxnLst/>
                <a:rect l="l" t="t" r="r" b="b"/>
                <a:pathLst>
                  <a:path w="1072" h="1073" extrusionOk="0">
                    <a:moveTo>
                      <a:pt x="536" y="1"/>
                    </a:moveTo>
                    <a:cubicBezTo>
                      <a:pt x="250" y="1"/>
                      <a:pt x="0" y="239"/>
                      <a:pt x="0" y="537"/>
                    </a:cubicBezTo>
                    <a:cubicBezTo>
                      <a:pt x="0" y="834"/>
                      <a:pt x="250" y="1073"/>
                      <a:pt x="536" y="1073"/>
                    </a:cubicBezTo>
                    <a:cubicBezTo>
                      <a:pt x="833" y="1073"/>
                      <a:pt x="1072" y="834"/>
                      <a:pt x="1072" y="537"/>
                    </a:cubicBezTo>
                    <a:cubicBezTo>
                      <a:pt x="1072" y="239"/>
                      <a:pt x="833" y="1"/>
                      <a:pt x="53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54"/>
              <p:cNvSpPr/>
              <p:nvPr/>
            </p:nvSpPr>
            <p:spPr>
              <a:xfrm>
                <a:off x="6359125" y="1131225"/>
                <a:ext cx="31275" cy="31275"/>
              </a:xfrm>
              <a:custGeom>
                <a:avLst/>
                <a:gdLst/>
                <a:ahLst/>
                <a:cxnLst/>
                <a:rect l="l" t="t" r="r" b="b"/>
                <a:pathLst>
                  <a:path w="1251" h="1251" extrusionOk="0">
                    <a:moveTo>
                      <a:pt x="619" y="0"/>
                    </a:moveTo>
                    <a:cubicBezTo>
                      <a:pt x="274" y="0"/>
                      <a:pt x="0" y="286"/>
                      <a:pt x="0" y="631"/>
                    </a:cubicBezTo>
                    <a:cubicBezTo>
                      <a:pt x="0" y="977"/>
                      <a:pt x="274" y="1251"/>
                      <a:pt x="619" y="1251"/>
                    </a:cubicBezTo>
                    <a:cubicBezTo>
                      <a:pt x="965" y="1251"/>
                      <a:pt x="1250" y="977"/>
                      <a:pt x="1250" y="631"/>
                    </a:cubicBezTo>
                    <a:cubicBezTo>
                      <a:pt x="1250" y="286"/>
                      <a:pt x="965" y="0"/>
                      <a:pt x="61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54"/>
              <p:cNvSpPr/>
              <p:nvPr/>
            </p:nvSpPr>
            <p:spPr>
              <a:xfrm>
                <a:off x="6908875" y="1251475"/>
                <a:ext cx="26225" cy="26225"/>
              </a:xfrm>
              <a:custGeom>
                <a:avLst/>
                <a:gdLst/>
                <a:ahLst/>
                <a:cxnLst/>
                <a:rect l="l" t="t" r="r" b="b"/>
                <a:pathLst>
                  <a:path w="1049" h="1049" extrusionOk="0">
                    <a:moveTo>
                      <a:pt x="525" y="0"/>
                    </a:moveTo>
                    <a:cubicBezTo>
                      <a:pt x="239" y="0"/>
                      <a:pt x="1" y="239"/>
                      <a:pt x="1" y="524"/>
                    </a:cubicBezTo>
                    <a:cubicBezTo>
                      <a:pt x="1" y="810"/>
                      <a:pt x="239" y="1048"/>
                      <a:pt x="525" y="1048"/>
                    </a:cubicBezTo>
                    <a:cubicBezTo>
                      <a:pt x="811" y="1048"/>
                      <a:pt x="1049" y="810"/>
                      <a:pt x="1049" y="524"/>
                    </a:cubicBezTo>
                    <a:cubicBezTo>
                      <a:pt x="1049" y="239"/>
                      <a:pt x="811" y="0"/>
                      <a:pt x="52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54"/>
              <p:cNvSpPr/>
              <p:nvPr/>
            </p:nvSpPr>
            <p:spPr>
              <a:xfrm>
                <a:off x="4597000" y="1972100"/>
                <a:ext cx="21450" cy="21750"/>
              </a:xfrm>
              <a:custGeom>
                <a:avLst/>
                <a:gdLst/>
                <a:ahLst/>
                <a:cxnLst/>
                <a:rect l="l" t="t" r="r" b="b"/>
                <a:pathLst>
                  <a:path w="858" h="870" extrusionOk="0">
                    <a:moveTo>
                      <a:pt x="429" y="0"/>
                    </a:moveTo>
                    <a:cubicBezTo>
                      <a:pt x="191" y="0"/>
                      <a:pt x="0" y="191"/>
                      <a:pt x="0" y="429"/>
                    </a:cubicBezTo>
                    <a:cubicBezTo>
                      <a:pt x="0" y="679"/>
                      <a:pt x="191" y="870"/>
                      <a:pt x="429" y="870"/>
                    </a:cubicBezTo>
                    <a:cubicBezTo>
                      <a:pt x="667" y="870"/>
                      <a:pt x="857" y="679"/>
                      <a:pt x="857" y="429"/>
                    </a:cubicBezTo>
                    <a:cubicBezTo>
                      <a:pt x="857" y="191"/>
                      <a:pt x="667" y="0"/>
                      <a:pt x="42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54"/>
              <p:cNvSpPr/>
              <p:nvPr/>
            </p:nvSpPr>
            <p:spPr>
              <a:xfrm>
                <a:off x="4300825" y="1460125"/>
                <a:ext cx="36325" cy="36650"/>
              </a:xfrm>
              <a:custGeom>
                <a:avLst/>
                <a:gdLst/>
                <a:ahLst/>
                <a:cxnLst/>
                <a:rect l="l" t="t" r="r" b="b"/>
                <a:pathLst>
                  <a:path w="1453" h="1466" extrusionOk="0">
                    <a:moveTo>
                      <a:pt x="727" y="1"/>
                    </a:moveTo>
                    <a:cubicBezTo>
                      <a:pt x="322" y="1"/>
                      <a:pt x="0" y="334"/>
                      <a:pt x="0" y="739"/>
                    </a:cubicBezTo>
                    <a:cubicBezTo>
                      <a:pt x="0" y="1132"/>
                      <a:pt x="322" y="1465"/>
                      <a:pt x="727" y="1465"/>
                    </a:cubicBezTo>
                    <a:cubicBezTo>
                      <a:pt x="1132" y="1465"/>
                      <a:pt x="1453" y="1132"/>
                      <a:pt x="1453" y="739"/>
                    </a:cubicBezTo>
                    <a:cubicBezTo>
                      <a:pt x="1453" y="334"/>
                      <a:pt x="1132" y="1"/>
                      <a:pt x="72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54"/>
              <p:cNvSpPr/>
              <p:nvPr/>
            </p:nvSpPr>
            <p:spPr>
              <a:xfrm>
                <a:off x="3863875" y="1838150"/>
                <a:ext cx="38125" cy="38125"/>
              </a:xfrm>
              <a:custGeom>
                <a:avLst/>
                <a:gdLst/>
                <a:ahLst/>
                <a:cxnLst/>
                <a:rect l="l" t="t" r="r" b="b"/>
                <a:pathLst>
                  <a:path w="1525" h="1525" extrusionOk="0">
                    <a:moveTo>
                      <a:pt x="762" y="1"/>
                    </a:moveTo>
                    <a:cubicBezTo>
                      <a:pt x="345" y="1"/>
                      <a:pt x="0" y="346"/>
                      <a:pt x="0" y="763"/>
                    </a:cubicBezTo>
                    <a:cubicBezTo>
                      <a:pt x="0" y="1179"/>
                      <a:pt x="345" y="1525"/>
                      <a:pt x="762" y="1525"/>
                    </a:cubicBezTo>
                    <a:cubicBezTo>
                      <a:pt x="1179" y="1525"/>
                      <a:pt x="1524" y="1179"/>
                      <a:pt x="1524" y="763"/>
                    </a:cubicBezTo>
                    <a:cubicBezTo>
                      <a:pt x="1524" y="346"/>
                      <a:pt x="1179" y="1"/>
                      <a:pt x="76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54"/>
              <p:cNvSpPr/>
              <p:nvPr/>
            </p:nvSpPr>
            <p:spPr>
              <a:xfrm>
                <a:off x="3494475" y="1414875"/>
                <a:ext cx="18775" cy="18500"/>
              </a:xfrm>
              <a:custGeom>
                <a:avLst/>
                <a:gdLst/>
                <a:ahLst/>
                <a:cxnLst/>
                <a:rect l="l" t="t" r="r" b="b"/>
                <a:pathLst>
                  <a:path w="751" h="740" extrusionOk="0">
                    <a:moveTo>
                      <a:pt x="369" y="1"/>
                    </a:moveTo>
                    <a:cubicBezTo>
                      <a:pt x="167" y="1"/>
                      <a:pt x="0" y="168"/>
                      <a:pt x="0" y="370"/>
                    </a:cubicBezTo>
                    <a:cubicBezTo>
                      <a:pt x="0" y="572"/>
                      <a:pt x="167" y="739"/>
                      <a:pt x="369" y="739"/>
                    </a:cubicBezTo>
                    <a:cubicBezTo>
                      <a:pt x="584" y="739"/>
                      <a:pt x="750" y="572"/>
                      <a:pt x="750" y="370"/>
                    </a:cubicBezTo>
                    <a:cubicBezTo>
                      <a:pt x="750" y="168"/>
                      <a:pt x="584" y="1"/>
                      <a:pt x="36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54"/>
              <p:cNvSpPr/>
              <p:nvPr/>
            </p:nvSpPr>
            <p:spPr>
              <a:xfrm>
                <a:off x="2758675" y="1504775"/>
                <a:ext cx="26500" cy="26825"/>
              </a:xfrm>
              <a:custGeom>
                <a:avLst/>
                <a:gdLst/>
                <a:ahLst/>
                <a:cxnLst/>
                <a:rect l="l" t="t" r="r" b="b"/>
                <a:pathLst>
                  <a:path w="1060" h="1073" extrusionOk="0">
                    <a:moveTo>
                      <a:pt x="536" y="1"/>
                    </a:moveTo>
                    <a:cubicBezTo>
                      <a:pt x="238" y="1"/>
                      <a:pt x="0" y="239"/>
                      <a:pt x="0" y="536"/>
                    </a:cubicBezTo>
                    <a:cubicBezTo>
                      <a:pt x="0" y="834"/>
                      <a:pt x="238" y="1072"/>
                      <a:pt x="536" y="1072"/>
                    </a:cubicBezTo>
                    <a:cubicBezTo>
                      <a:pt x="822" y="1072"/>
                      <a:pt x="1060" y="834"/>
                      <a:pt x="1060" y="536"/>
                    </a:cubicBezTo>
                    <a:cubicBezTo>
                      <a:pt x="1060" y="239"/>
                      <a:pt x="822" y="1"/>
                      <a:pt x="53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54"/>
              <p:cNvSpPr/>
              <p:nvPr/>
            </p:nvSpPr>
            <p:spPr>
              <a:xfrm>
                <a:off x="2516975" y="2133425"/>
                <a:ext cx="32175" cy="31875"/>
              </a:xfrm>
              <a:custGeom>
                <a:avLst/>
                <a:gdLst/>
                <a:ahLst/>
                <a:cxnLst/>
                <a:rect l="l" t="t" r="r" b="b"/>
                <a:pathLst>
                  <a:path w="1287" h="1275" extrusionOk="0">
                    <a:moveTo>
                      <a:pt x="643" y="1"/>
                    </a:moveTo>
                    <a:cubicBezTo>
                      <a:pt x="286" y="1"/>
                      <a:pt x="0" y="286"/>
                      <a:pt x="0" y="632"/>
                    </a:cubicBezTo>
                    <a:cubicBezTo>
                      <a:pt x="0" y="989"/>
                      <a:pt x="286" y="1275"/>
                      <a:pt x="643" y="1275"/>
                    </a:cubicBezTo>
                    <a:cubicBezTo>
                      <a:pt x="1000" y="1275"/>
                      <a:pt x="1286" y="989"/>
                      <a:pt x="1286" y="632"/>
                    </a:cubicBezTo>
                    <a:cubicBezTo>
                      <a:pt x="1286" y="286"/>
                      <a:pt x="1000" y="1"/>
                      <a:pt x="64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54"/>
              <p:cNvSpPr/>
              <p:nvPr/>
            </p:nvSpPr>
            <p:spPr>
              <a:xfrm>
                <a:off x="2105900" y="2011675"/>
                <a:ext cx="38725" cy="38725"/>
              </a:xfrm>
              <a:custGeom>
                <a:avLst/>
                <a:gdLst/>
                <a:ahLst/>
                <a:cxnLst/>
                <a:rect l="l" t="t" r="r" b="b"/>
                <a:pathLst>
                  <a:path w="1549" h="1549" extrusionOk="0">
                    <a:moveTo>
                      <a:pt x="775" y="1"/>
                    </a:moveTo>
                    <a:cubicBezTo>
                      <a:pt x="346" y="1"/>
                      <a:pt x="1" y="346"/>
                      <a:pt x="1" y="775"/>
                    </a:cubicBezTo>
                    <a:cubicBezTo>
                      <a:pt x="1" y="1203"/>
                      <a:pt x="346" y="1549"/>
                      <a:pt x="775" y="1549"/>
                    </a:cubicBezTo>
                    <a:cubicBezTo>
                      <a:pt x="1203" y="1549"/>
                      <a:pt x="1549" y="1203"/>
                      <a:pt x="1549" y="775"/>
                    </a:cubicBezTo>
                    <a:cubicBezTo>
                      <a:pt x="1549" y="346"/>
                      <a:pt x="1203" y="1"/>
                      <a:pt x="77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63" name="Google Shape;63;p54"/>
          <p:cNvSpPr txBox="1">
            <a:spLocks noGrp="1"/>
          </p:cNvSpPr>
          <p:nvPr>
            <p:ph type="subTitle" idx="1"/>
          </p:nvPr>
        </p:nvSpPr>
        <p:spPr>
          <a:xfrm>
            <a:off x="1698000" y="3417925"/>
            <a:ext cx="4645200" cy="438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64" name="Google Shape;64;p54"/>
          <p:cNvSpPr txBox="1">
            <a:spLocks noGrp="1"/>
          </p:cNvSpPr>
          <p:nvPr>
            <p:ph type="ctrTitle"/>
          </p:nvPr>
        </p:nvSpPr>
        <p:spPr>
          <a:xfrm>
            <a:off x="1698000" y="1250725"/>
            <a:ext cx="5751600" cy="2167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0"/>
        <p:cNvGrpSpPr/>
        <p:nvPr/>
      </p:nvGrpSpPr>
      <p:grpSpPr>
        <a:xfrm>
          <a:off x="0" y="0"/>
          <a:ext cx="0" cy="0"/>
          <a:chOff x="0" y="0"/>
          <a:chExt cx="0" cy="0"/>
        </a:xfrm>
      </p:grpSpPr>
      <p:sp>
        <p:nvSpPr>
          <p:cNvPr id="291" name="Google Shape;291;p67"/>
          <p:cNvSpPr txBox="1">
            <a:spLocks noGrp="1"/>
          </p:cNvSpPr>
          <p:nvPr>
            <p:ph type="title"/>
          </p:nvPr>
        </p:nvSpPr>
        <p:spPr>
          <a:xfrm>
            <a:off x="720300" y="452325"/>
            <a:ext cx="77034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grpSp>
        <p:nvGrpSpPr>
          <p:cNvPr id="292" name="Google Shape;292;p67"/>
          <p:cNvGrpSpPr/>
          <p:nvPr/>
        </p:nvGrpSpPr>
        <p:grpSpPr>
          <a:xfrm rot="-1204480">
            <a:off x="-371857" y="316256"/>
            <a:ext cx="976826" cy="844842"/>
            <a:chOff x="7565700" y="3634650"/>
            <a:chExt cx="1234500" cy="1067700"/>
          </a:xfrm>
        </p:grpSpPr>
        <p:sp>
          <p:nvSpPr>
            <p:cNvPr id="293" name="Google Shape;293;p67"/>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67"/>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5" name="Google Shape;295;p67"/>
          <p:cNvGrpSpPr/>
          <p:nvPr/>
        </p:nvGrpSpPr>
        <p:grpSpPr>
          <a:xfrm rot="2914580">
            <a:off x="8390072" y="306420"/>
            <a:ext cx="517779" cy="366732"/>
            <a:chOff x="7565700" y="3634650"/>
            <a:chExt cx="1234500" cy="1067700"/>
          </a:xfrm>
        </p:grpSpPr>
        <p:sp>
          <p:nvSpPr>
            <p:cNvPr id="296" name="Google Shape;296;p67"/>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67"/>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CUSTOM_2">
    <p:spTree>
      <p:nvGrpSpPr>
        <p:cNvPr id="1" name="Shape 298"/>
        <p:cNvGrpSpPr/>
        <p:nvPr/>
      </p:nvGrpSpPr>
      <p:grpSpPr>
        <a:xfrm>
          <a:off x="0" y="0"/>
          <a:ext cx="0" cy="0"/>
          <a:chOff x="0" y="0"/>
          <a:chExt cx="0" cy="0"/>
        </a:xfrm>
      </p:grpSpPr>
      <p:sp>
        <p:nvSpPr>
          <p:cNvPr id="299" name="Google Shape;299;p68"/>
          <p:cNvSpPr/>
          <p:nvPr/>
        </p:nvSpPr>
        <p:spPr>
          <a:xfrm>
            <a:off x="0" y="3083040"/>
            <a:ext cx="9144000" cy="2060480"/>
          </a:xfrm>
          <a:custGeom>
            <a:avLst/>
            <a:gdLst/>
            <a:ahLst/>
            <a:cxnLst/>
            <a:rect l="l" t="t" r="r" b="b"/>
            <a:pathLst>
              <a:path w="285750" h="64390" extrusionOk="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algn="bl" rotWithShape="0">
              <a:schemeClr val="accent4">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68"/>
          <p:cNvSpPr txBox="1">
            <a:spLocks noGrp="1"/>
          </p:cNvSpPr>
          <p:nvPr>
            <p:ph type="title"/>
          </p:nvPr>
        </p:nvSpPr>
        <p:spPr>
          <a:xfrm>
            <a:off x="816300" y="683150"/>
            <a:ext cx="4926300" cy="93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b="1"/>
            </a:lvl1pPr>
            <a:lvl2pPr lvl="1" algn="l">
              <a:lnSpc>
                <a:spcPct val="100000"/>
              </a:lnSpc>
              <a:spcBef>
                <a:spcPts val="0"/>
              </a:spcBef>
              <a:spcAft>
                <a:spcPts val="0"/>
              </a:spcAft>
              <a:buSzPts val="2800"/>
              <a:buNone/>
              <a:defRPr b="1"/>
            </a:lvl2pPr>
            <a:lvl3pPr lvl="2" algn="l">
              <a:lnSpc>
                <a:spcPct val="100000"/>
              </a:lnSpc>
              <a:spcBef>
                <a:spcPts val="0"/>
              </a:spcBef>
              <a:spcAft>
                <a:spcPts val="0"/>
              </a:spcAft>
              <a:buSzPts val="2800"/>
              <a:buNone/>
              <a:defRPr b="1"/>
            </a:lvl3pPr>
            <a:lvl4pPr lvl="3" algn="l">
              <a:lnSpc>
                <a:spcPct val="100000"/>
              </a:lnSpc>
              <a:spcBef>
                <a:spcPts val="0"/>
              </a:spcBef>
              <a:spcAft>
                <a:spcPts val="0"/>
              </a:spcAft>
              <a:buSzPts val="2800"/>
              <a:buNone/>
              <a:defRPr b="1"/>
            </a:lvl4pPr>
            <a:lvl5pPr lvl="4" algn="l">
              <a:lnSpc>
                <a:spcPct val="100000"/>
              </a:lnSpc>
              <a:spcBef>
                <a:spcPts val="0"/>
              </a:spcBef>
              <a:spcAft>
                <a:spcPts val="0"/>
              </a:spcAft>
              <a:buSzPts val="2800"/>
              <a:buNone/>
              <a:defRPr b="1"/>
            </a:lvl5pPr>
            <a:lvl6pPr lvl="5" algn="l">
              <a:lnSpc>
                <a:spcPct val="100000"/>
              </a:lnSpc>
              <a:spcBef>
                <a:spcPts val="0"/>
              </a:spcBef>
              <a:spcAft>
                <a:spcPts val="0"/>
              </a:spcAft>
              <a:buSzPts val="2800"/>
              <a:buNone/>
              <a:defRPr b="1"/>
            </a:lvl6pPr>
            <a:lvl7pPr lvl="6" algn="l">
              <a:lnSpc>
                <a:spcPct val="100000"/>
              </a:lnSpc>
              <a:spcBef>
                <a:spcPts val="0"/>
              </a:spcBef>
              <a:spcAft>
                <a:spcPts val="0"/>
              </a:spcAft>
              <a:buSzPts val="2800"/>
              <a:buNone/>
              <a:defRPr b="1"/>
            </a:lvl7pPr>
            <a:lvl8pPr lvl="7" algn="l">
              <a:lnSpc>
                <a:spcPct val="100000"/>
              </a:lnSpc>
              <a:spcBef>
                <a:spcPts val="0"/>
              </a:spcBef>
              <a:spcAft>
                <a:spcPts val="0"/>
              </a:spcAft>
              <a:buSzPts val="2800"/>
              <a:buNone/>
              <a:defRPr b="1"/>
            </a:lvl8pPr>
            <a:lvl9pPr lvl="8" algn="l">
              <a:lnSpc>
                <a:spcPct val="100000"/>
              </a:lnSpc>
              <a:spcBef>
                <a:spcPts val="0"/>
              </a:spcBef>
              <a:spcAft>
                <a:spcPts val="0"/>
              </a:spcAft>
              <a:buSzPts val="2800"/>
              <a:buNone/>
              <a:defRPr b="1"/>
            </a:lvl9pPr>
          </a:lstStyle>
          <a:p>
            <a:endParaRPr/>
          </a:p>
        </p:txBody>
      </p:sp>
      <p:sp>
        <p:nvSpPr>
          <p:cNvPr id="301" name="Google Shape;301;p68"/>
          <p:cNvSpPr txBox="1">
            <a:spLocks noGrp="1"/>
          </p:cNvSpPr>
          <p:nvPr>
            <p:ph type="subTitle" idx="1"/>
          </p:nvPr>
        </p:nvSpPr>
        <p:spPr>
          <a:xfrm>
            <a:off x="817800" y="2102525"/>
            <a:ext cx="2203800" cy="402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1800" b="1">
                <a:latin typeface="Orbitron"/>
                <a:ea typeface="Orbitron"/>
                <a:cs typeface="Orbitron"/>
                <a:sym typeface="Orbitron"/>
              </a:defRPr>
            </a:lvl1pPr>
            <a:lvl2pPr lvl="1" algn="l">
              <a:lnSpc>
                <a:spcPct val="100000"/>
              </a:lnSpc>
              <a:spcBef>
                <a:spcPts val="0"/>
              </a:spcBef>
              <a:spcAft>
                <a:spcPts val="0"/>
              </a:spcAft>
              <a:buSzPts val="1400"/>
              <a:buNone/>
              <a:defRPr sz="1800">
                <a:latin typeface="Orbitron"/>
                <a:ea typeface="Orbitron"/>
                <a:cs typeface="Orbitron"/>
                <a:sym typeface="Orbitron"/>
              </a:defRPr>
            </a:lvl2pPr>
            <a:lvl3pPr lvl="2" algn="l">
              <a:lnSpc>
                <a:spcPct val="100000"/>
              </a:lnSpc>
              <a:spcBef>
                <a:spcPts val="0"/>
              </a:spcBef>
              <a:spcAft>
                <a:spcPts val="0"/>
              </a:spcAft>
              <a:buSzPts val="1400"/>
              <a:buNone/>
              <a:defRPr sz="1800">
                <a:latin typeface="Orbitron"/>
                <a:ea typeface="Orbitron"/>
                <a:cs typeface="Orbitron"/>
                <a:sym typeface="Orbitron"/>
              </a:defRPr>
            </a:lvl3pPr>
            <a:lvl4pPr lvl="3" algn="l">
              <a:lnSpc>
                <a:spcPct val="100000"/>
              </a:lnSpc>
              <a:spcBef>
                <a:spcPts val="0"/>
              </a:spcBef>
              <a:spcAft>
                <a:spcPts val="0"/>
              </a:spcAft>
              <a:buSzPts val="1400"/>
              <a:buNone/>
              <a:defRPr sz="1800">
                <a:latin typeface="Orbitron"/>
                <a:ea typeface="Orbitron"/>
                <a:cs typeface="Orbitron"/>
                <a:sym typeface="Orbitron"/>
              </a:defRPr>
            </a:lvl4pPr>
            <a:lvl5pPr lvl="4" algn="l">
              <a:lnSpc>
                <a:spcPct val="100000"/>
              </a:lnSpc>
              <a:spcBef>
                <a:spcPts val="0"/>
              </a:spcBef>
              <a:spcAft>
                <a:spcPts val="0"/>
              </a:spcAft>
              <a:buSzPts val="1400"/>
              <a:buNone/>
              <a:defRPr sz="1800">
                <a:latin typeface="Orbitron"/>
                <a:ea typeface="Orbitron"/>
                <a:cs typeface="Orbitron"/>
                <a:sym typeface="Orbitron"/>
              </a:defRPr>
            </a:lvl5pPr>
            <a:lvl6pPr lvl="5" algn="l">
              <a:lnSpc>
                <a:spcPct val="100000"/>
              </a:lnSpc>
              <a:spcBef>
                <a:spcPts val="0"/>
              </a:spcBef>
              <a:spcAft>
                <a:spcPts val="0"/>
              </a:spcAft>
              <a:buSzPts val="1400"/>
              <a:buNone/>
              <a:defRPr sz="1800">
                <a:latin typeface="Orbitron"/>
                <a:ea typeface="Orbitron"/>
                <a:cs typeface="Orbitron"/>
                <a:sym typeface="Orbitron"/>
              </a:defRPr>
            </a:lvl6pPr>
            <a:lvl7pPr lvl="6" algn="l">
              <a:lnSpc>
                <a:spcPct val="100000"/>
              </a:lnSpc>
              <a:spcBef>
                <a:spcPts val="0"/>
              </a:spcBef>
              <a:spcAft>
                <a:spcPts val="0"/>
              </a:spcAft>
              <a:buSzPts val="1400"/>
              <a:buNone/>
              <a:defRPr sz="1800">
                <a:latin typeface="Orbitron"/>
                <a:ea typeface="Orbitron"/>
                <a:cs typeface="Orbitron"/>
                <a:sym typeface="Orbitron"/>
              </a:defRPr>
            </a:lvl7pPr>
            <a:lvl8pPr lvl="7" algn="l">
              <a:lnSpc>
                <a:spcPct val="100000"/>
              </a:lnSpc>
              <a:spcBef>
                <a:spcPts val="0"/>
              </a:spcBef>
              <a:spcAft>
                <a:spcPts val="0"/>
              </a:spcAft>
              <a:buSzPts val="1400"/>
              <a:buNone/>
              <a:defRPr sz="1800">
                <a:latin typeface="Orbitron"/>
                <a:ea typeface="Orbitron"/>
                <a:cs typeface="Orbitron"/>
                <a:sym typeface="Orbitron"/>
              </a:defRPr>
            </a:lvl8pPr>
            <a:lvl9pPr lvl="8" algn="l">
              <a:lnSpc>
                <a:spcPct val="100000"/>
              </a:lnSpc>
              <a:spcBef>
                <a:spcPts val="0"/>
              </a:spcBef>
              <a:spcAft>
                <a:spcPts val="0"/>
              </a:spcAft>
              <a:buSzPts val="1400"/>
              <a:buNone/>
              <a:defRPr sz="1800">
                <a:latin typeface="Orbitron"/>
                <a:ea typeface="Orbitron"/>
                <a:cs typeface="Orbitron"/>
                <a:sym typeface="Orbitron"/>
              </a:defRPr>
            </a:lvl9pPr>
          </a:lstStyle>
          <a:p>
            <a:endParaRPr/>
          </a:p>
        </p:txBody>
      </p:sp>
      <p:sp>
        <p:nvSpPr>
          <p:cNvPr id="302" name="Google Shape;302;p68"/>
          <p:cNvSpPr txBox="1">
            <a:spLocks noGrp="1"/>
          </p:cNvSpPr>
          <p:nvPr>
            <p:ph type="subTitle" idx="2"/>
          </p:nvPr>
        </p:nvSpPr>
        <p:spPr>
          <a:xfrm>
            <a:off x="817800" y="2405363"/>
            <a:ext cx="2203800" cy="63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b="1"/>
            </a:lvl2pPr>
            <a:lvl3pPr lvl="2" algn="l">
              <a:lnSpc>
                <a:spcPct val="100000"/>
              </a:lnSpc>
              <a:spcBef>
                <a:spcPts val="0"/>
              </a:spcBef>
              <a:spcAft>
                <a:spcPts val="0"/>
              </a:spcAft>
              <a:buSzPts val="1400"/>
              <a:buNone/>
              <a:defRPr b="1"/>
            </a:lvl3pPr>
            <a:lvl4pPr lvl="3" algn="l">
              <a:lnSpc>
                <a:spcPct val="100000"/>
              </a:lnSpc>
              <a:spcBef>
                <a:spcPts val="0"/>
              </a:spcBef>
              <a:spcAft>
                <a:spcPts val="0"/>
              </a:spcAft>
              <a:buSzPts val="1400"/>
              <a:buNone/>
              <a:defRPr b="1"/>
            </a:lvl4pPr>
            <a:lvl5pPr lvl="4" algn="l">
              <a:lnSpc>
                <a:spcPct val="100000"/>
              </a:lnSpc>
              <a:spcBef>
                <a:spcPts val="0"/>
              </a:spcBef>
              <a:spcAft>
                <a:spcPts val="0"/>
              </a:spcAft>
              <a:buSzPts val="1400"/>
              <a:buNone/>
              <a:defRPr b="1"/>
            </a:lvl5pPr>
            <a:lvl6pPr lvl="5" algn="l">
              <a:lnSpc>
                <a:spcPct val="100000"/>
              </a:lnSpc>
              <a:spcBef>
                <a:spcPts val="0"/>
              </a:spcBef>
              <a:spcAft>
                <a:spcPts val="0"/>
              </a:spcAft>
              <a:buSzPts val="1400"/>
              <a:buNone/>
              <a:defRPr b="1"/>
            </a:lvl6pPr>
            <a:lvl7pPr lvl="6" algn="l">
              <a:lnSpc>
                <a:spcPct val="100000"/>
              </a:lnSpc>
              <a:spcBef>
                <a:spcPts val="0"/>
              </a:spcBef>
              <a:spcAft>
                <a:spcPts val="0"/>
              </a:spcAft>
              <a:buSzPts val="1400"/>
              <a:buNone/>
              <a:defRPr b="1"/>
            </a:lvl7pPr>
            <a:lvl8pPr lvl="7" algn="l">
              <a:lnSpc>
                <a:spcPct val="100000"/>
              </a:lnSpc>
              <a:spcBef>
                <a:spcPts val="0"/>
              </a:spcBef>
              <a:spcAft>
                <a:spcPts val="0"/>
              </a:spcAft>
              <a:buSzPts val="1400"/>
              <a:buNone/>
              <a:defRPr b="1"/>
            </a:lvl8pPr>
            <a:lvl9pPr lvl="8" algn="l">
              <a:lnSpc>
                <a:spcPct val="100000"/>
              </a:lnSpc>
              <a:spcBef>
                <a:spcPts val="0"/>
              </a:spcBef>
              <a:spcAft>
                <a:spcPts val="0"/>
              </a:spcAft>
              <a:buSzPts val="1400"/>
              <a:buNone/>
              <a:defRPr b="1"/>
            </a:lvl9pPr>
          </a:lstStyle>
          <a:p>
            <a:endParaRPr/>
          </a:p>
        </p:txBody>
      </p:sp>
      <p:sp>
        <p:nvSpPr>
          <p:cNvPr id="303" name="Google Shape;303;p68"/>
          <p:cNvSpPr txBox="1">
            <a:spLocks noGrp="1"/>
          </p:cNvSpPr>
          <p:nvPr>
            <p:ph type="subTitle" idx="3"/>
          </p:nvPr>
        </p:nvSpPr>
        <p:spPr>
          <a:xfrm>
            <a:off x="3422700" y="2102525"/>
            <a:ext cx="2203800" cy="402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1800" b="1">
                <a:latin typeface="Orbitron"/>
                <a:ea typeface="Orbitron"/>
                <a:cs typeface="Orbitron"/>
                <a:sym typeface="Orbitron"/>
              </a:defRPr>
            </a:lvl1pPr>
            <a:lvl2pPr lvl="1" algn="l">
              <a:lnSpc>
                <a:spcPct val="100000"/>
              </a:lnSpc>
              <a:spcBef>
                <a:spcPts val="0"/>
              </a:spcBef>
              <a:spcAft>
                <a:spcPts val="0"/>
              </a:spcAft>
              <a:buSzPts val="1400"/>
              <a:buNone/>
              <a:defRPr sz="1800">
                <a:latin typeface="Orbitron"/>
                <a:ea typeface="Orbitron"/>
                <a:cs typeface="Orbitron"/>
                <a:sym typeface="Orbitron"/>
              </a:defRPr>
            </a:lvl2pPr>
            <a:lvl3pPr lvl="2" algn="l">
              <a:lnSpc>
                <a:spcPct val="100000"/>
              </a:lnSpc>
              <a:spcBef>
                <a:spcPts val="0"/>
              </a:spcBef>
              <a:spcAft>
                <a:spcPts val="0"/>
              </a:spcAft>
              <a:buSzPts val="1400"/>
              <a:buNone/>
              <a:defRPr sz="1800">
                <a:latin typeface="Orbitron"/>
                <a:ea typeface="Orbitron"/>
                <a:cs typeface="Orbitron"/>
                <a:sym typeface="Orbitron"/>
              </a:defRPr>
            </a:lvl3pPr>
            <a:lvl4pPr lvl="3" algn="l">
              <a:lnSpc>
                <a:spcPct val="100000"/>
              </a:lnSpc>
              <a:spcBef>
                <a:spcPts val="0"/>
              </a:spcBef>
              <a:spcAft>
                <a:spcPts val="0"/>
              </a:spcAft>
              <a:buSzPts val="1400"/>
              <a:buNone/>
              <a:defRPr sz="1800">
                <a:latin typeface="Orbitron"/>
                <a:ea typeface="Orbitron"/>
                <a:cs typeface="Orbitron"/>
                <a:sym typeface="Orbitron"/>
              </a:defRPr>
            </a:lvl4pPr>
            <a:lvl5pPr lvl="4" algn="l">
              <a:lnSpc>
                <a:spcPct val="100000"/>
              </a:lnSpc>
              <a:spcBef>
                <a:spcPts val="0"/>
              </a:spcBef>
              <a:spcAft>
                <a:spcPts val="0"/>
              </a:spcAft>
              <a:buSzPts val="1400"/>
              <a:buNone/>
              <a:defRPr sz="1800">
                <a:latin typeface="Orbitron"/>
                <a:ea typeface="Orbitron"/>
                <a:cs typeface="Orbitron"/>
                <a:sym typeface="Orbitron"/>
              </a:defRPr>
            </a:lvl5pPr>
            <a:lvl6pPr lvl="5" algn="l">
              <a:lnSpc>
                <a:spcPct val="100000"/>
              </a:lnSpc>
              <a:spcBef>
                <a:spcPts val="0"/>
              </a:spcBef>
              <a:spcAft>
                <a:spcPts val="0"/>
              </a:spcAft>
              <a:buSzPts val="1400"/>
              <a:buNone/>
              <a:defRPr sz="1800">
                <a:latin typeface="Orbitron"/>
                <a:ea typeface="Orbitron"/>
                <a:cs typeface="Orbitron"/>
                <a:sym typeface="Orbitron"/>
              </a:defRPr>
            </a:lvl6pPr>
            <a:lvl7pPr lvl="6" algn="l">
              <a:lnSpc>
                <a:spcPct val="100000"/>
              </a:lnSpc>
              <a:spcBef>
                <a:spcPts val="0"/>
              </a:spcBef>
              <a:spcAft>
                <a:spcPts val="0"/>
              </a:spcAft>
              <a:buSzPts val="1400"/>
              <a:buNone/>
              <a:defRPr sz="1800">
                <a:latin typeface="Orbitron"/>
                <a:ea typeface="Orbitron"/>
                <a:cs typeface="Orbitron"/>
                <a:sym typeface="Orbitron"/>
              </a:defRPr>
            </a:lvl7pPr>
            <a:lvl8pPr lvl="7" algn="l">
              <a:lnSpc>
                <a:spcPct val="100000"/>
              </a:lnSpc>
              <a:spcBef>
                <a:spcPts val="0"/>
              </a:spcBef>
              <a:spcAft>
                <a:spcPts val="0"/>
              </a:spcAft>
              <a:buSzPts val="1400"/>
              <a:buNone/>
              <a:defRPr sz="1800">
                <a:latin typeface="Orbitron"/>
                <a:ea typeface="Orbitron"/>
                <a:cs typeface="Orbitron"/>
                <a:sym typeface="Orbitron"/>
              </a:defRPr>
            </a:lvl8pPr>
            <a:lvl9pPr lvl="8" algn="l">
              <a:lnSpc>
                <a:spcPct val="100000"/>
              </a:lnSpc>
              <a:spcBef>
                <a:spcPts val="0"/>
              </a:spcBef>
              <a:spcAft>
                <a:spcPts val="0"/>
              </a:spcAft>
              <a:buSzPts val="1400"/>
              <a:buNone/>
              <a:defRPr sz="1800">
                <a:latin typeface="Orbitron"/>
                <a:ea typeface="Orbitron"/>
                <a:cs typeface="Orbitron"/>
                <a:sym typeface="Orbitron"/>
              </a:defRPr>
            </a:lvl9pPr>
          </a:lstStyle>
          <a:p>
            <a:endParaRPr/>
          </a:p>
        </p:txBody>
      </p:sp>
      <p:sp>
        <p:nvSpPr>
          <p:cNvPr id="304" name="Google Shape;304;p68"/>
          <p:cNvSpPr txBox="1">
            <a:spLocks noGrp="1"/>
          </p:cNvSpPr>
          <p:nvPr>
            <p:ph type="subTitle" idx="4"/>
          </p:nvPr>
        </p:nvSpPr>
        <p:spPr>
          <a:xfrm>
            <a:off x="3422700" y="2405363"/>
            <a:ext cx="2203800" cy="63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b="1"/>
            </a:lvl2pPr>
            <a:lvl3pPr lvl="2" algn="l">
              <a:lnSpc>
                <a:spcPct val="100000"/>
              </a:lnSpc>
              <a:spcBef>
                <a:spcPts val="0"/>
              </a:spcBef>
              <a:spcAft>
                <a:spcPts val="0"/>
              </a:spcAft>
              <a:buSzPts val="1400"/>
              <a:buNone/>
              <a:defRPr b="1"/>
            </a:lvl3pPr>
            <a:lvl4pPr lvl="3" algn="l">
              <a:lnSpc>
                <a:spcPct val="100000"/>
              </a:lnSpc>
              <a:spcBef>
                <a:spcPts val="0"/>
              </a:spcBef>
              <a:spcAft>
                <a:spcPts val="0"/>
              </a:spcAft>
              <a:buSzPts val="1400"/>
              <a:buNone/>
              <a:defRPr b="1"/>
            </a:lvl4pPr>
            <a:lvl5pPr lvl="4" algn="l">
              <a:lnSpc>
                <a:spcPct val="100000"/>
              </a:lnSpc>
              <a:spcBef>
                <a:spcPts val="0"/>
              </a:spcBef>
              <a:spcAft>
                <a:spcPts val="0"/>
              </a:spcAft>
              <a:buSzPts val="1400"/>
              <a:buNone/>
              <a:defRPr b="1"/>
            </a:lvl5pPr>
            <a:lvl6pPr lvl="5" algn="l">
              <a:lnSpc>
                <a:spcPct val="100000"/>
              </a:lnSpc>
              <a:spcBef>
                <a:spcPts val="0"/>
              </a:spcBef>
              <a:spcAft>
                <a:spcPts val="0"/>
              </a:spcAft>
              <a:buSzPts val="1400"/>
              <a:buNone/>
              <a:defRPr b="1"/>
            </a:lvl6pPr>
            <a:lvl7pPr lvl="6" algn="l">
              <a:lnSpc>
                <a:spcPct val="100000"/>
              </a:lnSpc>
              <a:spcBef>
                <a:spcPts val="0"/>
              </a:spcBef>
              <a:spcAft>
                <a:spcPts val="0"/>
              </a:spcAft>
              <a:buSzPts val="1400"/>
              <a:buNone/>
              <a:defRPr b="1"/>
            </a:lvl7pPr>
            <a:lvl8pPr lvl="7" algn="l">
              <a:lnSpc>
                <a:spcPct val="100000"/>
              </a:lnSpc>
              <a:spcBef>
                <a:spcPts val="0"/>
              </a:spcBef>
              <a:spcAft>
                <a:spcPts val="0"/>
              </a:spcAft>
              <a:buSzPts val="1400"/>
              <a:buNone/>
              <a:defRPr b="1"/>
            </a:lvl8pPr>
            <a:lvl9pPr lvl="8" algn="l">
              <a:lnSpc>
                <a:spcPct val="100000"/>
              </a:lnSpc>
              <a:spcBef>
                <a:spcPts val="0"/>
              </a:spcBef>
              <a:spcAft>
                <a:spcPts val="0"/>
              </a:spcAft>
              <a:buSzPts val="1400"/>
              <a:buNone/>
              <a:defRPr b="1"/>
            </a:lvl9pPr>
          </a:lstStyle>
          <a:p>
            <a:endParaRPr/>
          </a:p>
        </p:txBody>
      </p:sp>
      <p:sp>
        <p:nvSpPr>
          <p:cNvPr id="305" name="Google Shape;305;p68"/>
          <p:cNvSpPr txBox="1">
            <a:spLocks noGrp="1"/>
          </p:cNvSpPr>
          <p:nvPr>
            <p:ph type="subTitle" idx="5"/>
          </p:nvPr>
        </p:nvSpPr>
        <p:spPr>
          <a:xfrm>
            <a:off x="6026100" y="2102525"/>
            <a:ext cx="2203800" cy="402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1800" b="1">
                <a:latin typeface="Orbitron"/>
                <a:ea typeface="Orbitron"/>
                <a:cs typeface="Orbitron"/>
                <a:sym typeface="Orbitron"/>
              </a:defRPr>
            </a:lvl1pPr>
            <a:lvl2pPr lvl="1" algn="l">
              <a:lnSpc>
                <a:spcPct val="100000"/>
              </a:lnSpc>
              <a:spcBef>
                <a:spcPts val="0"/>
              </a:spcBef>
              <a:spcAft>
                <a:spcPts val="0"/>
              </a:spcAft>
              <a:buSzPts val="1400"/>
              <a:buNone/>
              <a:defRPr sz="1800">
                <a:latin typeface="Orbitron"/>
                <a:ea typeface="Orbitron"/>
                <a:cs typeface="Orbitron"/>
                <a:sym typeface="Orbitron"/>
              </a:defRPr>
            </a:lvl2pPr>
            <a:lvl3pPr lvl="2" algn="l">
              <a:lnSpc>
                <a:spcPct val="100000"/>
              </a:lnSpc>
              <a:spcBef>
                <a:spcPts val="0"/>
              </a:spcBef>
              <a:spcAft>
                <a:spcPts val="0"/>
              </a:spcAft>
              <a:buSzPts val="1400"/>
              <a:buNone/>
              <a:defRPr sz="1800">
                <a:latin typeface="Orbitron"/>
                <a:ea typeface="Orbitron"/>
                <a:cs typeface="Orbitron"/>
                <a:sym typeface="Orbitron"/>
              </a:defRPr>
            </a:lvl3pPr>
            <a:lvl4pPr lvl="3" algn="l">
              <a:lnSpc>
                <a:spcPct val="100000"/>
              </a:lnSpc>
              <a:spcBef>
                <a:spcPts val="0"/>
              </a:spcBef>
              <a:spcAft>
                <a:spcPts val="0"/>
              </a:spcAft>
              <a:buSzPts val="1400"/>
              <a:buNone/>
              <a:defRPr sz="1800">
                <a:latin typeface="Orbitron"/>
                <a:ea typeface="Orbitron"/>
                <a:cs typeface="Orbitron"/>
                <a:sym typeface="Orbitron"/>
              </a:defRPr>
            </a:lvl4pPr>
            <a:lvl5pPr lvl="4" algn="l">
              <a:lnSpc>
                <a:spcPct val="100000"/>
              </a:lnSpc>
              <a:spcBef>
                <a:spcPts val="0"/>
              </a:spcBef>
              <a:spcAft>
                <a:spcPts val="0"/>
              </a:spcAft>
              <a:buSzPts val="1400"/>
              <a:buNone/>
              <a:defRPr sz="1800">
                <a:latin typeface="Orbitron"/>
                <a:ea typeface="Orbitron"/>
                <a:cs typeface="Orbitron"/>
                <a:sym typeface="Orbitron"/>
              </a:defRPr>
            </a:lvl5pPr>
            <a:lvl6pPr lvl="5" algn="l">
              <a:lnSpc>
                <a:spcPct val="100000"/>
              </a:lnSpc>
              <a:spcBef>
                <a:spcPts val="0"/>
              </a:spcBef>
              <a:spcAft>
                <a:spcPts val="0"/>
              </a:spcAft>
              <a:buSzPts val="1400"/>
              <a:buNone/>
              <a:defRPr sz="1800">
                <a:latin typeface="Orbitron"/>
                <a:ea typeface="Orbitron"/>
                <a:cs typeface="Orbitron"/>
                <a:sym typeface="Orbitron"/>
              </a:defRPr>
            </a:lvl6pPr>
            <a:lvl7pPr lvl="6" algn="l">
              <a:lnSpc>
                <a:spcPct val="100000"/>
              </a:lnSpc>
              <a:spcBef>
                <a:spcPts val="0"/>
              </a:spcBef>
              <a:spcAft>
                <a:spcPts val="0"/>
              </a:spcAft>
              <a:buSzPts val="1400"/>
              <a:buNone/>
              <a:defRPr sz="1800">
                <a:latin typeface="Orbitron"/>
                <a:ea typeface="Orbitron"/>
                <a:cs typeface="Orbitron"/>
                <a:sym typeface="Orbitron"/>
              </a:defRPr>
            </a:lvl7pPr>
            <a:lvl8pPr lvl="7" algn="l">
              <a:lnSpc>
                <a:spcPct val="100000"/>
              </a:lnSpc>
              <a:spcBef>
                <a:spcPts val="0"/>
              </a:spcBef>
              <a:spcAft>
                <a:spcPts val="0"/>
              </a:spcAft>
              <a:buSzPts val="1400"/>
              <a:buNone/>
              <a:defRPr sz="1800">
                <a:latin typeface="Orbitron"/>
                <a:ea typeface="Orbitron"/>
                <a:cs typeface="Orbitron"/>
                <a:sym typeface="Orbitron"/>
              </a:defRPr>
            </a:lvl8pPr>
            <a:lvl9pPr lvl="8" algn="l">
              <a:lnSpc>
                <a:spcPct val="100000"/>
              </a:lnSpc>
              <a:spcBef>
                <a:spcPts val="0"/>
              </a:spcBef>
              <a:spcAft>
                <a:spcPts val="0"/>
              </a:spcAft>
              <a:buSzPts val="1400"/>
              <a:buNone/>
              <a:defRPr sz="1800">
                <a:latin typeface="Orbitron"/>
                <a:ea typeface="Orbitron"/>
                <a:cs typeface="Orbitron"/>
                <a:sym typeface="Orbitron"/>
              </a:defRPr>
            </a:lvl9pPr>
          </a:lstStyle>
          <a:p>
            <a:endParaRPr/>
          </a:p>
        </p:txBody>
      </p:sp>
      <p:sp>
        <p:nvSpPr>
          <p:cNvPr id="306" name="Google Shape;306;p68"/>
          <p:cNvSpPr txBox="1">
            <a:spLocks noGrp="1"/>
          </p:cNvSpPr>
          <p:nvPr>
            <p:ph type="subTitle" idx="6"/>
          </p:nvPr>
        </p:nvSpPr>
        <p:spPr>
          <a:xfrm>
            <a:off x="6026100" y="2405363"/>
            <a:ext cx="2203800" cy="63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b="1"/>
            </a:lvl2pPr>
            <a:lvl3pPr lvl="2" algn="l">
              <a:lnSpc>
                <a:spcPct val="100000"/>
              </a:lnSpc>
              <a:spcBef>
                <a:spcPts val="0"/>
              </a:spcBef>
              <a:spcAft>
                <a:spcPts val="0"/>
              </a:spcAft>
              <a:buSzPts val="1400"/>
              <a:buNone/>
              <a:defRPr b="1"/>
            </a:lvl3pPr>
            <a:lvl4pPr lvl="3" algn="l">
              <a:lnSpc>
                <a:spcPct val="100000"/>
              </a:lnSpc>
              <a:spcBef>
                <a:spcPts val="0"/>
              </a:spcBef>
              <a:spcAft>
                <a:spcPts val="0"/>
              </a:spcAft>
              <a:buSzPts val="1400"/>
              <a:buNone/>
              <a:defRPr b="1"/>
            </a:lvl4pPr>
            <a:lvl5pPr lvl="4" algn="l">
              <a:lnSpc>
                <a:spcPct val="100000"/>
              </a:lnSpc>
              <a:spcBef>
                <a:spcPts val="0"/>
              </a:spcBef>
              <a:spcAft>
                <a:spcPts val="0"/>
              </a:spcAft>
              <a:buSzPts val="1400"/>
              <a:buNone/>
              <a:defRPr b="1"/>
            </a:lvl5pPr>
            <a:lvl6pPr lvl="5" algn="l">
              <a:lnSpc>
                <a:spcPct val="100000"/>
              </a:lnSpc>
              <a:spcBef>
                <a:spcPts val="0"/>
              </a:spcBef>
              <a:spcAft>
                <a:spcPts val="0"/>
              </a:spcAft>
              <a:buSzPts val="1400"/>
              <a:buNone/>
              <a:defRPr b="1"/>
            </a:lvl6pPr>
            <a:lvl7pPr lvl="6" algn="l">
              <a:lnSpc>
                <a:spcPct val="100000"/>
              </a:lnSpc>
              <a:spcBef>
                <a:spcPts val="0"/>
              </a:spcBef>
              <a:spcAft>
                <a:spcPts val="0"/>
              </a:spcAft>
              <a:buSzPts val="1400"/>
              <a:buNone/>
              <a:defRPr b="1"/>
            </a:lvl7pPr>
            <a:lvl8pPr lvl="7" algn="l">
              <a:lnSpc>
                <a:spcPct val="100000"/>
              </a:lnSpc>
              <a:spcBef>
                <a:spcPts val="0"/>
              </a:spcBef>
              <a:spcAft>
                <a:spcPts val="0"/>
              </a:spcAft>
              <a:buSzPts val="1400"/>
              <a:buNone/>
              <a:defRPr b="1"/>
            </a:lvl8pPr>
            <a:lvl9pPr lvl="8" algn="l">
              <a:lnSpc>
                <a:spcPct val="100000"/>
              </a:lnSpc>
              <a:spcBef>
                <a:spcPts val="0"/>
              </a:spcBef>
              <a:spcAft>
                <a:spcPts val="0"/>
              </a:spcAft>
              <a:buSzPts val="1400"/>
              <a:buNone/>
              <a:defRPr b="1"/>
            </a:lvl9pPr>
          </a:lstStyle>
          <a:p>
            <a:endParaRPr/>
          </a:p>
        </p:txBody>
      </p:sp>
      <p:sp>
        <p:nvSpPr>
          <p:cNvPr id="307" name="Google Shape;307;p68"/>
          <p:cNvSpPr txBox="1">
            <a:spLocks noGrp="1"/>
          </p:cNvSpPr>
          <p:nvPr>
            <p:ph type="subTitle" idx="7"/>
          </p:nvPr>
        </p:nvSpPr>
        <p:spPr>
          <a:xfrm>
            <a:off x="817800" y="3270340"/>
            <a:ext cx="2203800" cy="402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1800" b="1">
                <a:latin typeface="Orbitron"/>
                <a:ea typeface="Orbitron"/>
                <a:cs typeface="Orbitron"/>
                <a:sym typeface="Orbitron"/>
              </a:defRPr>
            </a:lvl1pPr>
            <a:lvl2pPr lvl="1" algn="l">
              <a:lnSpc>
                <a:spcPct val="100000"/>
              </a:lnSpc>
              <a:spcBef>
                <a:spcPts val="0"/>
              </a:spcBef>
              <a:spcAft>
                <a:spcPts val="0"/>
              </a:spcAft>
              <a:buSzPts val="1400"/>
              <a:buNone/>
              <a:defRPr sz="1800">
                <a:latin typeface="Orbitron"/>
                <a:ea typeface="Orbitron"/>
                <a:cs typeface="Orbitron"/>
                <a:sym typeface="Orbitron"/>
              </a:defRPr>
            </a:lvl2pPr>
            <a:lvl3pPr lvl="2" algn="l">
              <a:lnSpc>
                <a:spcPct val="100000"/>
              </a:lnSpc>
              <a:spcBef>
                <a:spcPts val="0"/>
              </a:spcBef>
              <a:spcAft>
                <a:spcPts val="0"/>
              </a:spcAft>
              <a:buSzPts val="1400"/>
              <a:buNone/>
              <a:defRPr sz="1800">
                <a:latin typeface="Orbitron"/>
                <a:ea typeface="Orbitron"/>
                <a:cs typeface="Orbitron"/>
                <a:sym typeface="Orbitron"/>
              </a:defRPr>
            </a:lvl3pPr>
            <a:lvl4pPr lvl="3" algn="l">
              <a:lnSpc>
                <a:spcPct val="100000"/>
              </a:lnSpc>
              <a:spcBef>
                <a:spcPts val="0"/>
              </a:spcBef>
              <a:spcAft>
                <a:spcPts val="0"/>
              </a:spcAft>
              <a:buSzPts val="1400"/>
              <a:buNone/>
              <a:defRPr sz="1800">
                <a:latin typeface="Orbitron"/>
                <a:ea typeface="Orbitron"/>
                <a:cs typeface="Orbitron"/>
                <a:sym typeface="Orbitron"/>
              </a:defRPr>
            </a:lvl4pPr>
            <a:lvl5pPr lvl="4" algn="l">
              <a:lnSpc>
                <a:spcPct val="100000"/>
              </a:lnSpc>
              <a:spcBef>
                <a:spcPts val="0"/>
              </a:spcBef>
              <a:spcAft>
                <a:spcPts val="0"/>
              </a:spcAft>
              <a:buSzPts val="1400"/>
              <a:buNone/>
              <a:defRPr sz="1800">
                <a:latin typeface="Orbitron"/>
                <a:ea typeface="Orbitron"/>
                <a:cs typeface="Orbitron"/>
                <a:sym typeface="Orbitron"/>
              </a:defRPr>
            </a:lvl5pPr>
            <a:lvl6pPr lvl="5" algn="l">
              <a:lnSpc>
                <a:spcPct val="100000"/>
              </a:lnSpc>
              <a:spcBef>
                <a:spcPts val="0"/>
              </a:spcBef>
              <a:spcAft>
                <a:spcPts val="0"/>
              </a:spcAft>
              <a:buSzPts val="1400"/>
              <a:buNone/>
              <a:defRPr sz="1800">
                <a:latin typeface="Orbitron"/>
                <a:ea typeface="Orbitron"/>
                <a:cs typeface="Orbitron"/>
                <a:sym typeface="Orbitron"/>
              </a:defRPr>
            </a:lvl6pPr>
            <a:lvl7pPr lvl="6" algn="l">
              <a:lnSpc>
                <a:spcPct val="100000"/>
              </a:lnSpc>
              <a:spcBef>
                <a:spcPts val="0"/>
              </a:spcBef>
              <a:spcAft>
                <a:spcPts val="0"/>
              </a:spcAft>
              <a:buSzPts val="1400"/>
              <a:buNone/>
              <a:defRPr sz="1800">
                <a:latin typeface="Orbitron"/>
                <a:ea typeface="Orbitron"/>
                <a:cs typeface="Orbitron"/>
                <a:sym typeface="Orbitron"/>
              </a:defRPr>
            </a:lvl7pPr>
            <a:lvl8pPr lvl="7" algn="l">
              <a:lnSpc>
                <a:spcPct val="100000"/>
              </a:lnSpc>
              <a:spcBef>
                <a:spcPts val="0"/>
              </a:spcBef>
              <a:spcAft>
                <a:spcPts val="0"/>
              </a:spcAft>
              <a:buSzPts val="1400"/>
              <a:buNone/>
              <a:defRPr sz="1800">
                <a:latin typeface="Orbitron"/>
                <a:ea typeface="Orbitron"/>
                <a:cs typeface="Orbitron"/>
                <a:sym typeface="Orbitron"/>
              </a:defRPr>
            </a:lvl8pPr>
            <a:lvl9pPr lvl="8" algn="l">
              <a:lnSpc>
                <a:spcPct val="100000"/>
              </a:lnSpc>
              <a:spcBef>
                <a:spcPts val="0"/>
              </a:spcBef>
              <a:spcAft>
                <a:spcPts val="0"/>
              </a:spcAft>
              <a:buSzPts val="1400"/>
              <a:buNone/>
              <a:defRPr sz="1800">
                <a:latin typeface="Orbitron"/>
                <a:ea typeface="Orbitron"/>
                <a:cs typeface="Orbitron"/>
                <a:sym typeface="Orbitron"/>
              </a:defRPr>
            </a:lvl9pPr>
          </a:lstStyle>
          <a:p>
            <a:endParaRPr/>
          </a:p>
        </p:txBody>
      </p:sp>
      <p:sp>
        <p:nvSpPr>
          <p:cNvPr id="308" name="Google Shape;308;p68"/>
          <p:cNvSpPr txBox="1">
            <a:spLocks noGrp="1"/>
          </p:cNvSpPr>
          <p:nvPr>
            <p:ph type="subTitle" idx="8"/>
          </p:nvPr>
        </p:nvSpPr>
        <p:spPr>
          <a:xfrm>
            <a:off x="817800" y="3571980"/>
            <a:ext cx="2203800" cy="63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b="1"/>
            </a:lvl2pPr>
            <a:lvl3pPr lvl="2" algn="l">
              <a:lnSpc>
                <a:spcPct val="100000"/>
              </a:lnSpc>
              <a:spcBef>
                <a:spcPts val="0"/>
              </a:spcBef>
              <a:spcAft>
                <a:spcPts val="0"/>
              </a:spcAft>
              <a:buSzPts val="1400"/>
              <a:buNone/>
              <a:defRPr b="1"/>
            </a:lvl3pPr>
            <a:lvl4pPr lvl="3" algn="l">
              <a:lnSpc>
                <a:spcPct val="100000"/>
              </a:lnSpc>
              <a:spcBef>
                <a:spcPts val="0"/>
              </a:spcBef>
              <a:spcAft>
                <a:spcPts val="0"/>
              </a:spcAft>
              <a:buSzPts val="1400"/>
              <a:buNone/>
              <a:defRPr b="1"/>
            </a:lvl4pPr>
            <a:lvl5pPr lvl="4" algn="l">
              <a:lnSpc>
                <a:spcPct val="100000"/>
              </a:lnSpc>
              <a:spcBef>
                <a:spcPts val="0"/>
              </a:spcBef>
              <a:spcAft>
                <a:spcPts val="0"/>
              </a:spcAft>
              <a:buSzPts val="1400"/>
              <a:buNone/>
              <a:defRPr b="1"/>
            </a:lvl5pPr>
            <a:lvl6pPr lvl="5" algn="l">
              <a:lnSpc>
                <a:spcPct val="100000"/>
              </a:lnSpc>
              <a:spcBef>
                <a:spcPts val="0"/>
              </a:spcBef>
              <a:spcAft>
                <a:spcPts val="0"/>
              </a:spcAft>
              <a:buSzPts val="1400"/>
              <a:buNone/>
              <a:defRPr b="1"/>
            </a:lvl6pPr>
            <a:lvl7pPr lvl="6" algn="l">
              <a:lnSpc>
                <a:spcPct val="100000"/>
              </a:lnSpc>
              <a:spcBef>
                <a:spcPts val="0"/>
              </a:spcBef>
              <a:spcAft>
                <a:spcPts val="0"/>
              </a:spcAft>
              <a:buSzPts val="1400"/>
              <a:buNone/>
              <a:defRPr b="1"/>
            </a:lvl7pPr>
            <a:lvl8pPr lvl="7" algn="l">
              <a:lnSpc>
                <a:spcPct val="100000"/>
              </a:lnSpc>
              <a:spcBef>
                <a:spcPts val="0"/>
              </a:spcBef>
              <a:spcAft>
                <a:spcPts val="0"/>
              </a:spcAft>
              <a:buSzPts val="1400"/>
              <a:buNone/>
              <a:defRPr b="1"/>
            </a:lvl8pPr>
            <a:lvl9pPr lvl="8" algn="l">
              <a:lnSpc>
                <a:spcPct val="100000"/>
              </a:lnSpc>
              <a:spcBef>
                <a:spcPts val="0"/>
              </a:spcBef>
              <a:spcAft>
                <a:spcPts val="0"/>
              </a:spcAft>
              <a:buSzPts val="1400"/>
              <a:buNone/>
              <a:defRPr b="1"/>
            </a:lvl9pPr>
          </a:lstStyle>
          <a:p>
            <a:endParaRPr/>
          </a:p>
        </p:txBody>
      </p:sp>
      <p:sp>
        <p:nvSpPr>
          <p:cNvPr id="309" name="Google Shape;309;p68"/>
          <p:cNvSpPr txBox="1">
            <a:spLocks noGrp="1"/>
          </p:cNvSpPr>
          <p:nvPr>
            <p:ph type="subTitle" idx="9"/>
          </p:nvPr>
        </p:nvSpPr>
        <p:spPr>
          <a:xfrm>
            <a:off x="3422700" y="3270340"/>
            <a:ext cx="2203800" cy="402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1800" b="1">
                <a:latin typeface="Orbitron"/>
                <a:ea typeface="Orbitron"/>
                <a:cs typeface="Orbitron"/>
                <a:sym typeface="Orbitron"/>
              </a:defRPr>
            </a:lvl1pPr>
            <a:lvl2pPr lvl="1" algn="l">
              <a:lnSpc>
                <a:spcPct val="100000"/>
              </a:lnSpc>
              <a:spcBef>
                <a:spcPts val="0"/>
              </a:spcBef>
              <a:spcAft>
                <a:spcPts val="0"/>
              </a:spcAft>
              <a:buSzPts val="1400"/>
              <a:buNone/>
              <a:defRPr sz="1800">
                <a:latin typeface="Orbitron"/>
                <a:ea typeface="Orbitron"/>
                <a:cs typeface="Orbitron"/>
                <a:sym typeface="Orbitron"/>
              </a:defRPr>
            </a:lvl2pPr>
            <a:lvl3pPr lvl="2" algn="l">
              <a:lnSpc>
                <a:spcPct val="100000"/>
              </a:lnSpc>
              <a:spcBef>
                <a:spcPts val="0"/>
              </a:spcBef>
              <a:spcAft>
                <a:spcPts val="0"/>
              </a:spcAft>
              <a:buSzPts val="1400"/>
              <a:buNone/>
              <a:defRPr sz="1800">
                <a:latin typeface="Orbitron"/>
                <a:ea typeface="Orbitron"/>
                <a:cs typeface="Orbitron"/>
                <a:sym typeface="Orbitron"/>
              </a:defRPr>
            </a:lvl3pPr>
            <a:lvl4pPr lvl="3" algn="l">
              <a:lnSpc>
                <a:spcPct val="100000"/>
              </a:lnSpc>
              <a:spcBef>
                <a:spcPts val="0"/>
              </a:spcBef>
              <a:spcAft>
                <a:spcPts val="0"/>
              </a:spcAft>
              <a:buSzPts val="1400"/>
              <a:buNone/>
              <a:defRPr sz="1800">
                <a:latin typeface="Orbitron"/>
                <a:ea typeface="Orbitron"/>
                <a:cs typeface="Orbitron"/>
                <a:sym typeface="Orbitron"/>
              </a:defRPr>
            </a:lvl4pPr>
            <a:lvl5pPr lvl="4" algn="l">
              <a:lnSpc>
                <a:spcPct val="100000"/>
              </a:lnSpc>
              <a:spcBef>
                <a:spcPts val="0"/>
              </a:spcBef>
              <a:spcAft>
                <a:spcPts val="0"/>
              </a:spcAft>
              <a:buSzPts val="1400"/>
              <a:buNone/>
              <a:defRPr sz="1800">
                <a:latin typeface="Orbitron"/>
                <a:ea typeface="Orbitron"/>
                <a:cs typeface="Orbitron"/>
                <a:sym typeface="Orbitron"/>
              </a:defRPr>
            </a:lvl5pPr>
            <a:lvl6pPr lvl="5" algn="l">
              <a:lnSpc>
                <a:spcPct val="100000"/>
              </a:lnSpc>
              <a:spcBef>
                <a:spcPts val="0"/>
              </a:spcBef>
              <a:spcAft>
                <a:spcPts val="0"/>
              </a:spcAft>
              <a:buSzPts val="1400"/>
              <a:buNone/>
              <a:defRPr sz="1800">
                <a:latin typeface="Orbitron"/>
                <a:ea typeface="Orbitron"/>
                <a:cs typeface="Orbitron"/>
                <a:sym typeface="Orbitron"/>
              </a:defRPr>
            </a:lvl6pPr>
            <a:lvl7pPr lvl="6" algn="l">
              <a:lnSpc>
                <a:spcPct val="100000"/>
              </a:lnSpc>
              <a:spcBef>
                <a:spcPts val="0"/>
              </a:spcBef>
              <a:spcAft>
                <a:spcPts val="0"/>
              </a:spcAft>
              <a:buSzPts val="1400"/>
              <a:buNone/>
              <a:defRPr sz="1800">
                <a:latin typeface="Orbitron"/>
                <a:ea typeface="Orbitron"/>
                <a:cs typeface="Orbitron"/>
                <a:sym typeface="Orbitron"/>
              </a:defRPr>
            </a:lvl7pPr>
            <a:lvl8pPr lvl="7" algn="l">
              <a:lnSpc>
                <a:spcPct val="100000"/>
              </a:lnSpc>
              <a:spcBef>
                <a:spcPts val="0"/>
              </a:spcBef>
              <a:spcAft>
                <a:spcPts val="0"/>
              </a:spcAft>
              <a:buSzPts val="1400"/>
              <a:buNone/>
              <a:defRPr sz="1800">
                <a:latin typeface="Orbitron"/>
                <a:ea typeface="Orbitron"/>
                <a:cs typeface="Orbitron"/>
                <a:sym typeface="Orbitron"/>
              </a:defRPr>
            </a:lvl8pPr>
            <a:lvl9pPr lvl="8" algn="l">
              <a:lnSpc>
                <a:spcPct val="100000"/>
              </a:lnSpc>
              <a:spcBef>
                <a:spcPts val="0"/>
              </a:spcBef>
              <a:spcAft>
                <a:spcPts val="0"/>
              </a:spcAft>
              <a:buSzPts val="1400"/>
              <a:buNone/>
              <a:defRPr sz="1800">
                <a:latin typeface="Orbitron"/>
                <a:ea typeface="Orbitron"/>
                <a:cs typeface="Orbitron"/>
                <a:sym typeface="Orbitron"/>
              </a:defRPr>
            </a:lvl9pPr>
          </a:lstStyle>
          <a:p>
            <a:endParaRPr/>
          </a:p>
        </p:txBody>
      </p:sp>
      <p:sp>
        <p:nvSpPr>
          <p:cNvPr id="310" name="Google Shape;310;p68"/>
          <p:cNvSpPr txBox="1">
            <a:spLocks noGrp="1"/>
          </p:cNvSpPr>
          <p:nvPr>
            <p:ph type="subTitle" idx="13"/>
          </p:nvPr>
        </p:nvSpPr>
        <p:spPr>
          <a:xfrm>
            <a:off x="3422700" y="3571980"/>
            <a:ext cx="2203800" cy="63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b="1"/>
            </a:lvl2pPr>
            <a:lvl3pPr lvl="2" algn="l">
              <a:lnSpc>
                <a:spcPct val="100000"/>
              </a:lnSpc>
              <a:spcBef>
                <a:spcPts val="0"/>
              </a:spcBef>
              <a:spcAft>
                <a:spcPts val="0"/>
              </a:spcAft>
              <a:buSzPts val="1400"/>
              <a:buNone/>
              <a:defRPr b="1"/>
            </a:lvl3pPr>
            <a:lvl4pPr lvl="3" algn="l">
              <a:lnSpc>
                <a:spcPct val="100000"/>
              </a:lnSpc>
              <a:spcBef>
                <a:spcPts val="0"/>
              </a:spcBef>
              <a:spcAft>
                <a:spcPts val="0"/>
              </a:spcAft>
              <a:buSzPts val="1400"/>
              <a:buNone/>
              <a:defRPr b="1"/>
            </a:lvl4pPr>
            <a:lvl5pPr lvl="4" algn="l">
              <a:lnSpc>
                <a:spcPct val="100000"/>
              </a:lnSpc>
              <a:spcBef>
                <a:spcPts val="0"/>
              </a:spcBef>
              <a:spcAft>
                <a:spcPts val="0"/>
              </a:spcAft>
              <a:buSzPts val="1400"/>
              <a:buNone/>
              <a:defRPr b="1"/>
            </a:lvl5pPr>
            <a:lvl6pPr lvl="5" algn="l">
              <a:lnSpc>
                <a:spcPct val="100000"/>
              </a:lnSpc>
              <a:spcBef>
                <a:spcPts val="0"/>
              </a:spcBef>
              <a:spcAft>
                <a:spcPts val="0"/>
              </a:spcAft>
              <a:buSzPts val="1400"/>
              <a:buNone/>
              <a:defRPr b="1"/>
            </a:lvl6pPr>
            <a:lvl7pPr lvl="6" algn="l">
              <a:lnSpc>
                <a:spcPct val="100000"/>
              </a:lnSpc>
              <a:spcBef>
                <a:spcPts val="0"/>
              </a:spcBef>
              <a:spcAft>
                <a:spcPts val="0"/>
              </a:spcAft>
              <a:buSzPts val="1400"/>
              <a:buNone/>
              <a:defRPr b="1"/>
            </a:lvl7pPr>
            <a:lvl8pPr lvl="7" algn="l">
              <a:lnSpc>
                <a:spcPct val="100000"/>
              </a:lnSpc>
              <a:spcBef>
                <a:spcPts val="0"/>
              </a:spcBef>
              <a:spcAft>
                <a:spcPts val="0"/>
              </a:spcAft>
              <a:buSzPts val="1400"/>
              <a:buNone/>
              <a:defRPr b="1"/>
            </a:lvl8pPr>
            <a:lvl9pPr lvl="8" algn="l">
              <a:lnSpc>
                <a:spcPct val="100000"/>
              </a:lnSpc>
              <a:spcBef>
                <a:spcPts val="0"/>
              </a:spcBef>
              <a:spcAft>
                <a:spcPts val="0"/>
              </a:spcAft>
              <a:buSzPts val="1400"/>
              <a:buNone/>
              <a:defRPr b="1"/>
            </a:lvl9pPr>
          </a:lstStyle>
          <a:p>
            <a:endParaRPr/>
          </a:p>
        </p:txBody>
      </p:sp>
      <p:sp>
        <p:nvSpPr>
          <p:cNvPr id="311" name="Google Shape;311;p68"/>
          <p:cNvSpPr txBox="1">
            <a:spLocks noGrp="1"/>
          </p:cNvSpPr>
          <p:nvPr>
            <p:ph type="subTitle" idx="14"/>
          </p:nvPr>
        </p:nvSpPr>
        <p:spPr>
          <a:xfrm>
            <a:off x="6026100" y="3270340"/>
            <a:ext cx="2203800" cy="402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1800" b="1">
                <a:latin typeface="Orbitron"/>
                <a:ea typeface="Orbitron"/>
                <a:cs typeface="Orbitron"/>
                <a:sym typeface="Orbitron"/>
              </a:defRPr>
            </a:lvl1pPr>
            <a:lvl2pPr lvl="1" algn="l">
              <a:lnSpc>
                <a:spcPct val="100000"/>
              </a:lnSpc>
              <a:spcBef>
                <a:spcPts val="0"/>
              </a:spcBef>
              <a:spcAft>
                <a:spcPts val="0"/>
              </a:spcAft>
              <a:buSzPts val="1400"/>
              <a:buNone/>
              <a:defRPr sz="1800">
                <a:latin typeface="Orbitron"/>
                <a:ea typeface="Orbitron"/>
                <a:cs typeface="Orbitron"/>
                <a:sym typeface="Orbitron"/>
              </a:defRPr>
            </a:lvl2pPr>
            <a:lvl3pPr lvl="2" algn="l">
              <a:lnSpc>
                <a:spcPct val="100000"/>
              </a:lnSpc>
              <a:spcBef>
                <a:spcPts val="0"/>
              </a:spcBef>
              <a:spcAft>
                <a:spcPts val="0"/>
              </a:spcAft>
              <a:buSzPts val="1400"/>
              <a:buNone/>
              <a:defRPr sz="1800">
                <a:latin typeface="Orbitron"/>
                <a:ea typeface="Orbitron"/>
                <a:cs typeface="Orbitron"/>
                <a:sym typeface="Orbitron"/>
              </a:defRPr>
            </a:lvl3pPr>
            <a:lvl4pPr lvl="3" algn="l">
              <a:lnSpc>
                <a:spcPct val="100000"/>
              </a:lnSpc>
              <a:spcBef>
                <a:spcPts val="0"/>
              </a:spcBef>
              <a:spcAft>
                <a:spcPts val="0"/>
              </a:spcAft>
              <a:buSzPts val="1400"/>
              <a:buNone/>
              <a:defRPr sz="1800">
                <a:latin typeface="Orbitron"/>
                <a:ea typeface="Orbitron"/>
                <a:cs typeface="Orbitron"/>
                <a:sym typeface="Orbitron"/>
              </a:defRPr>
            </a:lvl4pPr>
            <a:lvl5pPr lvl="4" algn="l">
              <a:lnSpc>
                <a:spcPct val="100000"/>
              </a:lnSpc>
              <a:spcBef>
                <a:spcPts val="0"/>
              </a:spcBef>
              <a:spcAft>
                <a:spcPts val="0"/>
              </a:spcAft>
              <a:buSzPts val="1400"/>
              <a:buNone/>
              <a:defRPr sz="1800">
                <a:latin typeface="Orbitron"/>
                <a:ea typeface="Orbitron"/>
                <a:cs typeface="Orbitron"/>
                <a:sym typeface="Orbitron"/>
              </a:defRPr>
            </a:lvl5pPr>
            <a:lvl6pPr lvl="5" algn="l">
              <a:lnSpc>
                <a:spcPct val="100000"/>
              </a:lnSpc>
              <a:spcBef>
                <a:spcPts val="0"/>
              </a:spcBef>
              <a:spcAft>
                <a:spcPts val="0"/>
              </a:spcAft>
              <a:buSzPts val="1400"/>
              <a:buNone/>
              <a:defRPr sz="1800">
                <a:latin typeface="Orbitron"/>
                <a:ea typeface="Orbitron"/>
                <a:cs typeface="Orbitron"/>
                <a:sym typeface="Orbitron"/>
              </a:defRPr>
            </a:lvl6pPr>
            <a:lvl7pPr lvl="6" algn="l">
              <a:lnSpc>
                <a:spcPct val="100000"/>
              </a:lnSpc>
              <a:spcBef>
                <a:spcPts val="0"/>
              </a:spcBef>
              <a:spcAft>
                <a:spcPts val="0"/>
              </a:spcAft>
              <a:buSzPts val="1400"/>
              <a:buNone/>
              <a:defRPr sz="1800">
                <a:latin typeface="Orbitron"/>
                <a:ea typeface="Orbitron"/>
                <a:cs typeface="Orbitron"/>
                <a:sym typeface="Orbitron"/>
              </a:defRPr>
            </a:lvl7pPr>
            <a:lvl8pPr lvl="7" algn="l">
              <a:lnSpc>
                <a:spcPct val="100000"/>
              </a:lnSpc>
              <a:spcBef>
                <a:spcPts val="0"/>
              </a:spcBef>
              <a:spcAft>
                <a:spcPts val="0"/>
              </a:spcAft>
              <a:buSzPts val="1400"/>
              <a:buNone/>
              <a:defRPr sz="1800">
                <a:latin typeface="Orbitron"/>
                <a:ea typeface="Orbitron"/>
                <a:cs typeface="Orbitron"/>
                <a:sym typeface="Orbitron"/>
              </a:defRPr>
            </a:lvl8pPr>
            <a:lvl9pPr lvl="8" algn="l">
              <a:lnSpc>
                <a:spcPct val="100000"/>
              </a:lnSpc>
              <a:spcBef>
                <a:spcPts val="0"/>
              </a:spcBef>
              <a:spcAft>
                <a:spcPts val="0"/>
              </a:spcAft>
              <a:buSzPts val="1400"/>
              <a:buNone/>
              <a:defRPr sz="1800">
                <a:latin typeface="Orbitron"/>
                <a:ea typeface="Orbitron"/>
                <a:cs typeface="Orbitron"/>
                <a:sym typeface="Orbitron"/>
              </a:defRPr>
            </a:lvl9pPr>
          </a:lstStyle>
          <a:p>
            <a:endParaRPr/>
          </a:p>
        </p:txBody>
      </p:sp>
      <p:sp>
        <p:nvSpPr>
          <p:cNvPr id="312" name="Google Shape;312;p68"/>
          <p:cNvSpPr txBox="1">
            <a:spLocks noGrp="1"/>
          </p:cNvSpPr>
          <p:nvPr>
            <p:ph type="subTitle" idx="15"/>
          </p:nvPr>
        </p:nvSpPr>
        <p:spPr>
          <a:xfrm>
            <a:off x="6026100" y="3571980"/>
            <a:ext cx="2203800" cy="63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b="1"/>
            </a:lvl2pPr>
            <a:lvl3pPr lvl="2" algn="l">
              <a:lnSpc>
                <a:spcPct val="100000"/>
              </a:lnSpc>
              <a:spcBef>
                <a:spcPts val="0"/>
              </a:spcBef>
              <a:spcAft>
                <a:spcPts val="0"/>
              </a:spcAft>
              <a:buSzPts val="1400"/>
              <a:buNone/>
              <a:defRPr b="1"/>
            </a:lvl3pPr>
            <a:lvl4pPr lvl="3" algn="l">
              <a:lnSpc>
                <a:spcPct val="100000"/>
              </a:lnSpc>
              <a:spcBef>
                <a:spcPts val="0"/>
              </a:spcBef>
              <a:spcAft>
                <a:spcPts val="0"/>
              </a:spcAft>
              <a:buSzPts val="1400"/>
              <a:buNone/>
              <a:defRPr b="1"/>
            </a:lvl4pPr>
            <a:lvl5pPr lvl="4" algn="l">
              <a:lnSpc>
                <a:spcPct val="100000"/>
              </a:lnSpc>
              <a:spcBef>
                <a:spcPts val="0"/>
              </a:spcBef>
              <a:spcAft>
                <a:spcPts val="0"/>
              </a:spcAft>
              <a:buSzPts val="1400"/>
              <a:buNone/>
              <a:defRPr b="1"/>
            </a:lvl5pPr>
            <a:lvl6pPr lvl="5" algn="l">
              <a:lnSpc>
                <a:spcPct val="100000"/>
              </a:lnSpc>
              <a:spcBef>
                <a:spcPts val="0"/>
              </a:spcBef>
              <a:spcAft>
                <a:spcPts val="0"/>
              </a:spcAft>
              <a:buSzPts val="1400"/>
              <a:buNone/>
              <a:defRPr b="1"/>
            </a:lvl6pPr>
            <a:lvl7pPr lvl="6" algn="l">
              <a:lnSpc>
                <a:spcPct val="100000"/>
              </a:lnSpc>
              <a:spcBef>
                <a:spcPts val="0"/>
              </a:spcBef>
              <a:spcAft>
                <a:spcPts val="0"/>
              </a:spcAft>
              <a:buSzPts val="1400"/>
              <a:buNone/>
              <a:defRPr b="1"/>
            </a:lvl7pPr>
            <a:lvl8pPr lvl="7" algn="l">
              <a:lnSpc>
                <a:spcPct val="100000"/>
              </a:lnSpc>
              <a:spcBef>
                <a:spcPts val="0"/>
              </a:spcBef>
              <a:spcAft>
                <a:spcPts val="0"/>
              </a:spcAft>
              <a:buSzPts val="1400"/>
              <a:buNone/>
              <a:defRPr b="1"/>
            </a:lvl8pPr>
            <a:lvl9pPr lvl="8" algn="l">
              <a:lnSpc>
                <a:spcPct val="100000"/>
              </a:lnSpc>
              <a:spcBef>
                <a:spcPts val="0"/>
              </a:spcBef>
              <a:spcAft>
                <a:spcPts val="0"/>
              </a:spcAft>
              <a:buSzPts val="1400"/>
              <a:buNone/>
              <a:defRPr b="1"/>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CUSTOM_2_1">
    <p:spTree>
      <p:nvGrpSpPr>
        <p:cNvPr id="1" name="Shape 313"/>
        <p:cNvGrpSpPr/>
        <p:nvPr/>
      </p:nvGrpSpPr>
      <p:grpSpPr>
        <a:xfrm>
          <a:off x="0" y="0"/>
          <a:ext cx="0" cy="0"/>
          <a:chOff x="0" y="0"/>
          <a:chExt cx="0" cy="0"/>
        </a:xfrm>
      </p:grpSpPr>
      <p:sp>
        <p:nvSpPr>
          <p:cNvPr id="314" name="Google Shape;314;p69"/>
          <p:cNvSpPr/>
          <p:nvPr/>
        </p:nvSpPr>
        <p:spPr>
          <a:xfrm rot="5400000">
            <a:off x="-1681713" y="1681639"/>
            <a:ext cx="5143500" cy="1780223"/>
          </a:xfrm>
          <a:custGeom>
            <a:avLst/>
            <a:gdLst/>
            <a:ahLst/>
            <a:cxnLst/>
            <a:rect l="l" t="t" r="r" b="b"/>
            <a:pathLst>
              <a:path w="285750" h="64390" extrusionOk="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algn="bl" rotWithShape="0">
              <a:schemeClr val="accent4">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69"/>
          <p:cNvSpPr txBox="1">
            <a:spLocks noGrp="1"/>
          </p:cNvSpPr>
          <p:nvPr>
            <p:ph type="title"/>
          </p:nvPr>
        </p:nvSpPr>
        <p:spPr>
          <a:xfrm>
            <a:off x="761563" y="1889638"/>
            <a:ext cx="2432400" cy="1472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b="1"/>
            </a:lvl1pPr>
            <a:lvl2pPr lvl="1" algn="l">
              <a:lnSpc>
                <a:spcPct val="100000"/>
              </a:lnSpc>
              <a:spcBef>
                <a:spcPts val="0"/>
              </a:spcBef>
              <a:spcAft>
                <a:spcPts val="0"/>
              </a:spcAft>
              <a:buSzPts val="2800"/>
              <a:buNone/>
              <a:defRPr b="1"/>
            </a:lvl2pPr>
            <a:lvl3pPr lvl="2" algn="l">
              <a:lnSpc>
                <a:spcPct val="100000"/>
              </a:lnSpc>
              <a:spcBef>
                <a:spcPts val="0"/>
              </a:spcBef>
              <a:spcAft>
                <a:spcPts val="0"/>
              </a:spcAft>
              <a:buSzPts val="2800"/>
              <a:buNone/>
              <a:defRPr b="1"/>
            </a:lvl3pPr>
            <a:lvl4pPr lvl="3" algn="l">
              <a:lnSpc>
                <a:spcPct val="100000"/>
              </a:lnSpc>
              <a:spcBef>
                <a:spcPts val="0"/>
              </a:spcBef>
              <a:spcAft>
                <a:spcPts val="0"/>
              </a:spcAft>
              <a:buSzPts val="2800"/>
              <a:buNone/>
              <a:defRPr b="1"/>
            </a:lvl4pPr>
            <a:lvl5pPr lvl="4" algn="l">
              <a:lnSpc>
                <a:spcPct val="100000"/>
              </a:lnSpc>
              <a:spcBef>
                <a:spcPts val="0"/>
              </a:spcBef>
              <a:spcAft>
                <a:spcPts val="0"/>
              </a:spcAft>
              <a:buSzPts val="2800"/>
              <a:buNone/>
              <a:defRPr b="1"/>
            </a:lvl5pPr>
            <a:lvl6pPr lvl="5" algn="l">
              <a:lnSpc>
                <a:spcPct val="100000"/>
              </a:lnSpc>
              <a:spcBef>
                <a:spcPts val="0"/>
              </a:spcBef>
              <a:spcAft>
                <a:spcPts val="0"/>
              </a:spcAft>
              <a:buSzPts val="2800"/>
              <a:buNone/>
              <a:defRPr b="1"/>
            </a:lvl6pPr>
            <a:lvl7pPr lvl="6" algn="l">
              <a:lnSpc>
                <a:spcPct val="100000"/>
              </a:lnSpc>
              <a:spcBef>
                <a:spcPts val="0"/>
              </a:spcBef>
              <a:spcAft>
                <a:spcPts val="0"/>
              </a:spcAft>
              <a:buSzPts val="2800"/>
              <a:buNone/>
              <a:defRPr b="1"/>
            </a:lvl7pPr>
            <a:lvl8pPr lvl="7" algn="l">
              <a:lnSpc>
                <a:spcPct val="100000"/>
              </a:lnSpc>
              <a:spcBef>
                <a:spcPts val="0"/>
              </a:spcBef>
              <a:spcAft>
                <a:spcPts val="0"/>
              </a:spcAft>
              <a:buSzPts val="2800"/>
              <a:buNone/>
              <a:defRPr b="1"/>
            </a:lvl8pPr>
            <a:lvl9pPr lvl="8" algn="l">
              <a:lnSpc>
                <a:spcPct val="100000"/>
              </a:lnSpc>
              <a:spcBef>
                <a:spcPts val="0"/>
              </a:spcBef>
              <a:spcAft>
                <a:spcPts val="0"/>
              </a:spcAft>
              <a:buSzPts val="2800"/>
              <a:buNone/>
              <a:defRPr b="1"/>
            </a:lvl9pPr>
          </a:lstStyle>
          <a:p>
            <a:endParaRPr/>
          </a:p>
        </p:txBody>
      </p:sp>
      <p:sp>
        <p:nvSpPr>
          <p:cNvPr id="316" name="Google Shape;316;p69"/>
          <p:cNvSpPr txBox="1">
            <a:spLocks noGrp="1"/>
          </p:cNvSpPr>
          <p:nvPr>
            <p:ph type="subTitle" idx="1"/>
          </p:nvPr>
        </p:nvSpPr>
        <p:spPr>
          <a:xfrm>
            <a:off x="4258126" y="1098450"/>
            <a:ext cx="1911000" cy="402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1800" b="1">
                <a:latin typeface="Orbitron"/>
                <a:ea typeface="Orbitron"/>
                <a:cs typeface="Orbitron"/>
                <a:sym typeface="Orbitron"/>
              </a:defRPr>
            </a:lvl1pPr>
            <a:lvl2pPr lvl="1" algn="l">
              <a:lnSpc>
                <a:spcPct val="100000"/>
              </a:lnSpc>
              <a:spcBef>
                <a:spcPts val="0"/>
              </a:spcBef>
              <a:spcAft>
                <a:spcPts val="0"/>
              </a:spcAft>
              <a:buSzPts val="1400"/>
              <a:buNone/>
              <a:defRPr sz="1800">
                <a:latin typeface="Orbitron"/>
                <a:ea typeface="Orbitron"/>
                <a:cs typeface="Orbitron"/>
                <a:sym typeface="Orbitron"/>
              </a:defRPr>
            </a:lvl2pPr>
            <a:lvl3pPr lvl="2" algn="l">
              <a:lnSpc>
                <a:spcPct val="100000"/>
              </a:lnSpc>
              <a:spcBef>
                <a:spcPts val="0"/>
              </a:spcBef>
              <a:spcAft>
                <a:spcPts val="0"/>
              </a:spcAft>
              <a:buSzPts val="1400"/>
              <a:buNone/>
              <a:defRPr sz="1800">
                <a:latin typeface="Orbitron"/>
                <a:ea typeface="Orbitron"/>
                <a:cs typeface="Orbitron"/>
                <a:sym typeface="Orbitron"/>
              </a:defRPr>
            </a:lvl3pPr>
            <a:lvl4pPr lvl="3" algn="l">
              <a:lnSpc>
                <a:spcPct val="100000"/>
              </a:lnSpc>
              <a:spcBef>
                <a:spcPts val="0"/>
              </a:spcBef>
              <a:spcAft>
                <a:spcPts val="0"/>
              </a:spcAft>
              <a:buSzPts val="1400"/>
              <a:buNone/>
              <a:defRPr sz="1800">
                <a:latin typeface="Orbitron"/>
                <a:ea typeface="Orbitron"/>
                <a:cs typeface="Orbitron"/>
                <a:sym typeface="Orbitron"/>
              </a:defRPr>
            </a:lvl4pPr>
            <a:lvl5pPr lvl="4" algn="l">
              <a:lnSpc>
                <a:spcPct val="100000"/>
              </a:lnSpc>
              <a:spcBef>
                <a:spcPts val="0"/>
              </a:spcBef>
              <a:spcAft>
                <a:spcPts val="0"/>
              </a:spcAft>
              <a:buSzPts val="1400"/>
              <a:buNone/>
              <a:defRPr sz="1800">
                <a:latin typeface="Orbitron"/>
                <a:ea typeface="Orbitron"/>
                <a:cs typeface="Orbitron"/>
                <a:sym typeface="Orbitron"/>
              </a:defRPr>
            </a:lvl5pPr>
            <a:lvl6pPr lvl="5" algn="l">
              <a:lnSpc>
                <a:spcPct val="100000"/>
              </a:lnSpc>
              <a:spcBef>
                <a:spcPts val="0"/>
              </a:spcBef>
              <a:spcAft>
                <a:spcPts val="0"/>
              </a:spcAft>
              <a:buSzPts val="1400"/>
              <a:buNone/>
              <a:defRPr sz="1800">
                <a:latin typeface="Orbitron"/>
                <a:ea typeface="Orbitron"/>
                <a:cs typeface="Orbitron"/>
                <a:sym typeface="Orbitron"/>
              </a:defRPr>
            </a:lvl6pPr>
            <a:lvl7pPr lvl="6" algn="l">
              <a:lnSpc>
                <a:spcPct val="100000"/>
              </a:lnSpc>
              <a:spcBef>
                <a:spcPts val="0"/>
              </a:spcBef>
              <a:spcAft>
                <a:spcPts val="0"/>
              </a:spcAft>
              <a:buSzPts val="1400"/>
              <a:buNone/>
              <a:defRPr sz="1800">
                <a:latin typeface="Orbitron"/>
                <a:ea typeface="Orbitron"/>
                <a:cs typeface="Orbitron"/>
                <a:sym typeface="Orbitron"/>
              </a:defRPr>
            </a:lvl7pPr>
            <a:lvl8pPr lvl="7" algn="l">
              <a:lnSpc>
                <a:spcPct val="100000"/>
              </a:lnSpc>
              <a:spcBef>
                <a:spcPts val="0"/>
              </a:spcBef>
              <a:spcAft>
                <a:spcPts val="0"/>
              </a:spcAft>
              <a:buSzPts val="1400"/>
              <a:buNone/>
              <a:defRPr sz="1800">
                <a:latin typeface="Orbitron"/>
                <a:ea typeface="Orbitron"/>
                <a:cs typeface="Orbitron"/>
                <a:sym typeface="Orbitron"/>
              </a:defRPr>
            </a:lvl8pPr>
            <a:lvl9pPr lvl="8" algn="l">
              <a:lnSpc>
                <a:spcPct val="100000"/>
              </a:lnSpc>
              <a:spcBef>
                <a:spcPts val="0"/>
              </a:spcBef>
              <a:spcAft>
                <a:spcPts val="0"/>
              </a:spcAft>
              <a:buSzPts val="1400"/>
              <a:buNone/>
              <a:defRPr sz="1800">
                <a:latin typeface="Orbitron"/>
                <a:ea typeface="Orbitron"/>
                <a:cs typeface="Orbitron"/>
                <a:sym typeface="Orbitron"/>
              </a:defRPr>
            </a:lvl9pPr>
          </a:lstStyle>
          <a:p>
            <a:endParaRPr/>
          </a:p>
        </p:txBody>
      </p:sp>
      <p:sp>
        <p:nvSpPr>
          <p:cNvPr id="317" name="Google Shape;317;p69"/>
          <p:cNvSpPr txBox="1">
            <a:spLocks noGrp="1"/>
          </p:cNvSpPr>
          <p:nvPr>
            <p:ph type="subTitle" idx="2"/>
          </p:nvPr>
        </p:nvSpPr>
        <p:spPr>
          <a:xfrm>
            <a:off x="4258126" y="1400495"/>
            <a:ext cx="1911000" cy="1079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b="1"/>
            </a:lvl2pPr>
            <a:lvl3pPr lvl="2" algn="l">
              <a:lnSpc>
                <a:spcPct val="100000"/>
              </a:lnSpc>
              <a:spcBef>
                <a:spcPts val="0"/>
              </a:spcBef>
              <a:spcAft>
                <a:spcPts val="0"/>
              </a:spcAft>
              <a:buSzPts val="1400"/>
              <a:buNone/>
              <a:defRPr sz="1400" b="1"/>
            </a:lvl3pPr>
            <a:lvl4pPr lvl="3" algn="l">
              <a:lnSpc>
                <a:spcPct val="100000"/>
              </a:lnSpc>
              <a:spcBef>
                <a:spcPts val="0"/>
              </a:spcBef>
              <a:spcAft>
                <a:spcPts val="0"/>
              </a:spcAft>
              <a:buSzPts val="1400"/>
              <a:buNone/>
              <a:defRPr sz="1400" b="1"/>
            </a:lvl4pPr>
            <a:lvl5pPr lvl="4" algn="l">
              <a:lnSpc>
                <a:spcPct val="100000"/>
              </a:lnSpc>
              <a:spcBef>
                <a:spcPts val="0"/>
              </a:spcBef>
              <a:spcAft>
                <a:spcPts val="0"/>
              </a:spcAft>
              <a:buSzPts val="1400"/>
              <a:buNone/>
              <a:defRPr sz="1400" b="1"/>
            </a:lvl5pPr>
            <a:lvl6pPr lvl="5" algn="l">
              <a:lnSpc>
                <a:spcPct val="100000"/>
              </a:lnSpc>
              <a:spcBef>
                <a:spcPts val="0"/>
              </a:spcBef>
              <a:spcAft>
                <a:spcPts val="0"/>
              </a:spcAft>
              <a:buSzPts val="1400"/>
              <a:buNone/>
              <a:defRPr sz="1400" b="1"/>
            </a:lvl6pPr>
            <a:lvl7pPr lvl="6" algn="l">
              <a:lnSpc>
                <a:spcPct val="100000"/>
              </a:lnSpc>
              <a:spcBef>
                <a:spcPts val="0"/>
              </a:spcBef>
              <a:spcAft>
                <a:spcPts val="0"/>
              </a:spcAft>
              <a:buSzPts val="1400"/>
              <a:buNone/>
              <a:defRPr sz="1400" b="1"/>
            </a:lvl7pPr>
            <a:lvl8pPr lvl="7" algn="l">
              <a:lnSpc>
                <a:spcPct val="100000"/>
              </a:lnSpc>
              <a:spcBef>
                <a:spcPts val="0"/>
              </a:spcBef>
              <a:spcAft>
                <a:spcPts val="0"/>
              </a:spcAft>
              <a:buSzPts val="1400"/>
              <a:buNone/>
              <a:defRPr sz="1400" b="1"/>
            </a:lvl8pPr>
            <a:lvl9pPr lvl="8" algn="l">
              <a:lnSpc>
                <a:spcPct val="100000"/>
              </a:lnSpc>
              <a:spcBef>
                <a:spcPts val="0"/>
              </a:spcBef>
              <a:spcAft>
                <a:spcPts val="0"/>
              </a:spcAft>
              <a:buSzPts val="1400"/>
              <a:buNone/>
              <a:defRPr sz="1400" b="1"/>
            </a:lvl9pPr>
          </a:lstStyle>
          <a:p>
            <a:endParaRPr/>
          </a:p>
        </p:txBody>
      </p:sp>
      <p:sp>
        <p:nvSpPr>
          <p:cNvPr id="318" name="Google Shape;318;p69"/>
          <p:cNvSpPr txBox="1">
            <a:spLocks noGrp="1"/>
          </p:cNvSpPr>
          <p:nvPr>
            <p:ph type="subTitle" idx="3"/>
          </p:nvPr>
        </p:nvSpPr>
        <p:spPr>
          <a:xfrm>
            <a:off x="6551975" y="1098450"/>
            <a:ext cx="1911000" cy="402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1800" b="1">
                <a:latin typeface="Orbitron"/>
                <a:ea typeface="Orbitron"/>
                <a:cs typeface="Orbitron"/>
                <a:sym typeface="Orbitron"/>
              </a:defRPr>
            </a:lvl1pPr>
            <a:lvl2pPr lvl="1" algn="l">
              <a:lnSpc>
                <a:spcPct val="100000"/>
              </a:lnSpc>
              <a:spcBef>
                <a:spcPts val="0"/>
              </a:spcBef>
              <a:spcAft>
                <a:spcPts val="0"/>
              </a:spcAft>
              <a:buSzPts val="1400"/>
              <a:buNone/>
              <a:defRPr sz="1800">
                <a:latin typeface="Orbitron"/>
                <a:ea typeface="Orbitron"/>
                <a:cs typeface="Orbitron"/>
                <a:sym typeface="Orbitron"/>
              </a:defRPr>
            </a:lvl2pPr>
            <a:lvl3pPr lvl="2" algn="l">
              <a:lnSpc>
                <a:spcPct val="100000"/>
              </a:lnSpc>
              <a:spcBef>
                <a:spcPts val="0"/>
              </a:spcBef>
              <a:spcAft>
                <a:spcPts val="0"/>
              </a:spcAft>
              <a:buSzPts val="1400"/>
              <a:buNone/>
              <a:defRPr sz="1800">
                <a:latin typeface="Orbitron"/>
                <a:ea typeface="Orbitron"/>
                <a:cs typeface="Orbitron"/>
                <a:sym typeface="Orbitron"/>
              </a:defRPr>
            </a:lvl3pPr>
            <a:lvl4pPr lvl="3" algn="l">
              <a:lnSpc>
                <a:spcPct val="100000"/>
              </a:lnSpc>
              <a:spcBef>
                <a:spcPts val="0"/>
              </a:spcBef>
              <a:spcAft>
                <a:spcPts val="0"/>
              </a:spcAft>
              <a:buSzPts val="1400"/>
              <a:buNone/>
              <a:defRPr sz="1800">
                <a:latin typeface="Orbitron"/>
                <a:ea typeface="Orbitron"/>
                <a:cs typeface="Orbitron"/>
                <a:sym typeface="Orbitron"/>
              </a:defRPr>
            </a:lvl4pPr>
            <a:lvl5pPr lvl="4" algn="l">
              <a:lnSpc>
                <a:spcPct val="100000"/>
              </a:lnSpc>
              <a:spcBef>
                <a:spcPts val="0"/>
              </a:spcBef>
              <a:spcAft>
                <a:spcPts val="0"/>
              </a:spcAft>
              <a:buSzPts val="1400"/>
              <a:buNone/>
              <a:defRPr sz="1800">
                <a:latin typeface="Orbitron"/>
                <a:ea typeface="Orbitron"/>
                <a:cs typeface="Orbitron"/>
                <a:sym typeface="Orbitron"/>
              </a:defRPr>
            </a:lvl5pPr>
            <a:lvl6pPr lvl="5" algn="l">
              <a:lnSpc>
                <a:spcPct val="100000"/>
              </a:lnSpc>
              <a:spcBef>
                <a:spcPts val="0"/>
              </a:spcBef>
              <a:spcAft>
                <a:spcPts val="0"/>
              </a:spcAft>
              <a:buSzPts val="1400"/>
              <a:buNone/>
              <a:defRPr sz="1800">
                <a:latin typeface="Orbitron"/>
                <a:ea typeface="Orbitron"/>
                <a:cs typeface="Orbitron"/>
                <a:sym typeface="Orbitron"/>
              </a:defRPr>
            </a:lvl6pPr>
            <a:lvl7pPr lvl="6" algn="l">
              <a:lnSpc>
                <a:spcPct val="100000"/>
              </a:lnSpc>
              <a:spcBef>
                <a:spcPts val="0"/>
              </a:spcBef>
              <a:spcAft>
                <a:spcPts val="0"/>
              </a:spcAft>
              <a:buSzPts val="1400"/>
              <a:buNone/>
              <a:defRPr sz="1800">
                <a:latin typeface="Orbitron"/>
                <a:ea typeface="Orbitron"/>
                <a:cs typeface="Orbitron"/>
                <a:sym typeface="Orbitron"/>
              </a:defRPr>
            </a:lvl7pPr>
            <a:lvl8pPr lvl="7" algn="l">
              <a:lnSpc>
                <a:spcPct val="100000"/>
              </a:lnSpc>
              <a:spcBef>
                <a:spcPts val="0"/>
              </a:spcBef>
              <a:spcAft>
                <a:spcPts val="0"/>
              </a:spcAft>
              <a:buSzPts val="1400"/>
              <a:buNone/>
              <a:defRPr sz="1800">
                <a:latin typeface="Orbitron"/>
                <a:ea typeface="Orbitron"/>
                <a:cs typeface="Orbitron"/>
                <a:sym typeface="Orbitron"/>
              </a:defRPr>
            </a:lvl8pPr>
            <a:lvl9pPr lvl="8" algn="l">
              <a:lnSpc>
                <a:spcPct val="100000"/>
              </a:lnSpc>
              <a:spcBef>
                <a:spcPts val="0"/>
              </a:spcBef>
              <a:spcAft>
                <a:spcPts val="0"/>
              </a:spcAft>
              <a:buSzPts val="1400"/>
              <a:buNone/>
              <a:defRPr sz="1800">
                <a:latin typeface="Orbitron"/>
                <a:ea typeface="Orbitron"/>
                <a:cs typeface="Orbitron"/>
                <a:sym typeface="Orbitron"/>
              </a:defRPr>
            </a:lvl9pPr>
          </a:lstStyle>
          <a:p>
            <a:endParaRPr/>
          </a:p>
        </p:txBody>
      </p:sp>
      <p:sp>
        <p:nvSpPr>
          <p:cNvPr id="319" name="Google Shape;319;p69"/>
          <p:cNvSpPr txBox="1">
            <a:spLocks noGrp="1"/>
          </p:cNvSpPr>
          <p:nvPr>
            <p:ph type="subTitle" idx="4"/>
          </p:nvPr>
        </p:nvSpPr>
        <p:spPr>
          <a:xfrm>
            <a:off x="6552875" y="1400495"/>
            <a:ext cx="1911000" cy="1079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b="1"/>
            </a:lvl2pPr>
            <a:lvl3pPr lvl="2" algn="l">
              <a:lnSpc>
                <a:spcPct val="100000"/>
              </a:lnSpc>
              <a:spcBef>
                <a:spcPts val="0"/>
              </a:spcBef>
              <a:spcAft>
                <a:spcPts val="0"/>
              </a:spcAft>
              <a:buSzPts val="1400"/>
              <a:buNone/>
              <a:defRPr sz="1400" b="1"/>
            </a:lvl3pPr>
            <a:lvl4pPr lvl="3" algn="l">
              <a:lnSpc>
                <a:spcPct val="100000"/>
              </a:lnSpc>
              <a:spcBef>
                <a:spcPts val="0"/>
              </a:spcBef>
              <a:spcAft>
                <a:spcPts val="0"/>
              </a:spcAft>
              <a:buSzPts val="1400"/>
              <a:buNone/>
              <a:defRPr sz="1400" b="1"/>
            </a:lvl4pPr>
            <a:lvl5pPr lvl="4" algn="l">
              <a:lnSpc>
                <a:spcPct val="100000"/>
              </a:lnSpc>
              <a:spcBef>
                <a:spcPts val="0"/>
              </a:spcBef>
              <a:spcAft>
                <a:spcPts val="0"/>
              </a:spcAft>
              <a:buSzPts val="1400"/>
              <a:buNone/>
              <a:defRPr sz="1400" b="1"/>
            </a:lvl5pPr>
            <a:lvl6pPr lvl="5" algn="l">
              <a:lnSpc>
                <a:spcPct val="100000"/>
              </a:lnSpc>
              <a:spcBef>
                <a:spcPts val="0"/>
              </a:spcBef>
              <a:spcAft>
                <a:spcPts val="0"/>
              </a:spcAft>
              <a:buSzPts val="1400"/>
              <a:buNone/>
              <a:defRPr sz="1400" b="1"/>
            </a:lvl6pPr>
            <a:lvl7pPr lvl="6" algn="l">
              <a:lnSpc>
                <a:spcPct val="100000"/>
              </a:lnSpc>
              <a:spcBef>
                <a:spcPts val="0"/>
              </a:spcBef>
              <a:spcAft>
                <a:spcPts val="0"/>
              </a:spcAft>
              <a:buSzPts val="1400"/>
              <a:buNone/>
              <a:defRPr sz="1400" b="1"/>
            </a:lvl7pPr>
            <a:lvl8pPr lvl="7" algn="l">
              <a:lnSpc>
                <a:spcPct val="100000"/>
              </a:lnSpc>
              <a:spcBef>
                <a:spcPts val="0"/>
              </a:spcBef>
              <a:spcAft>
                <a:spcPts val="0"/>
              </a:spcAft>
              <a:buSzPts val="1400"/>
              <a:buNone/>
              <a:defRPr sz="1400" b="1"/>
            </a:lvl8pPr>
            <a:lvl9pPr lvl="8" algn="l">
              <a:lnSpc>
                <a:spcPct val="100000"/>
              </a:lnSpc>
              <a:spcBef>
                <a:spcPts val="0"/>
              </a:spcBef>
              <a:spcAft>
                <a:spcPts val="0"/>
              </a:spcAft>
              <a:buSzPts val="1400"/>
              <a:buNone/>
              <a:defRPr sz="1400" b="1"/>
            </a:lvl9pPr>
          </a:lstStyle>
          <a:p>
            <a:endParaRPr/>
          </a:p>
        </p:txBody>
      </p:sp>
      <p:sp>
        <p:nvSpPr>
          <p:cNvPr id="320" name="Google Shape;320;p69"/>
          <p:cNvSpPr txBox="1">
            <a:spLocks noGrp="1"/>
          </p:cNvSpPr>
          <p:nvPr>
            <p:ph type="subTitle" idx="5"/>
          </p:nvPr>
        </p:nvSpPr>
        <p:spPr>
          <a:xfrm>
            <a:off x="4258126" y="2704425"/>
            <a:ext cx="1911000" cy="402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1800" b="1">
                <a:latin typeface="Orbitron"/>
                <a:ea typeface="Orbitron"/>
                <a:cs typeface="Orbitron"/>
                <a:sym typeface="Orbitron"/>
              </a:defRPr>
            </a:lvl1pPr>
            <a:lvl2pPr lvl="1" algn="l">
              <a:lnSpc>
                <a:spcPct val="100000"/>
              </a:lnSpc>
              <a:spcBef>
                <a:spcPts val="0"/>
              </a:spcBef>
              <a:spcAft>
                <a:spcPts val="0"/>
              </a:spcAft>
              <a:buSzPts val="1400"/>
              <a:buNone/>
              <a:defRPr sz="1800">
                <a:latin typeface="Orbitron"/>
                <a:ea typeface="Orbitron"/>
                <a:cs typeface="Orbitron"/>
                <a:sym typeface="Orbitron"/>
              </a:defRPr>
            </a:lvl2pPr>
            <a:lvl3pPr lvl="2" algn="l">
              <a:lnSpc>
                <a:spcPct val="100000"/>
              </a:lnSpc>
              <a:spcBef>
                <a:spcPts val="0"/>
              </a:spcBef>
              <a:spcAft>
                <a:spcPts val="0"/>
              </a:spcAft>
              <a:buSzPts val="1400"/>
              <a:buNone/>
              <a:defRPr sz="1800">
                <a:latin typeface="Orbitron"/>
                <a:ea typeface="Orbitron"/>
                <a:cs typeface="Orbitron"/>
                <a:sym typeface="Orbitron"/>
              </a:defRPr>
            </a:lvl3pPr>
            <a:lvl4pPr lvl="3" algn="l">
              <a:lnSpc>
                <a:spcPct val="100000"/>
              </a:lnSpc>
              <a:spcBef>
                <a:spcPts val="0"/>
              </a:spcBef>
              <a:spcAft>
                <a:spcPts val="0"/>
              </a:spcAft>
              <a:buSzPts val="1400"/>
              <a:buNone/>
              <a:defRPr sz="1800">
                <a:latin typeface="Orbitron"/>
                <a:ea typeface="Orbitron"/>
                <a:cs typeface="Orbitron"/>
                <a:sym typeface="Orbitron"/>
              </a:defRPr>
            </a:lvl4pPr>
            <a:lvl5pPr lvl="4" algn="l">
              <a:lnSpc>
                <a:spcPct val="100000"/>
              </a:lnSpc>
              <a:spcBef>
                <a:spcPts val="0"/>
              </a:spcBef>
              <a:spcAft>
                <a:spcPts val="0"/>
              </a:spcAft>
              <a:buSzPts val="1400"/>
              <a:buNone/>
              <a:defRPr sz="1800">
                <a:latin typeface="Orbitron"/>
                <a:ea typeface="Orbitron"/>
                <a:cs typeface="Orbitron"/>
                <a:sym typeface="Orbitron"/>
              </a:defRPr>
            </a:lvl5pPr>
            <a:lvl6pPr lvl="5" algn="l">
              <a:lnSpc>
                <a:spcPct val="100000"/>
              </a:lnSpc>
              <a:spcBef>
                <a:spcPts val="0"/>
              </a:spcBef>
              <a:spcAft>
                <a:spcPts val="0"/>
              </a:spcAft>
              <a:buSzPts val="1400"/>
              <a:buNone/>
              <a:defRPr sz="1800">
                <a:latin typeface="Orbitron"/>
                <a:ea typeface="Orbitron"/>
                <a:cs typeface="Orbitron"/>
                <a:sym typeface="Orbitron"/>
              </a:defRPr>
            </a:lvl6pPr>
            <a:lvl7pPr lvl="6" algn="l">
              <a:lnSpc>
                <a:spcPct val="100000"/>
              </a:lnSpc>
              <a:spcBef>
                <a:spcPts val="0"/>
              </a:spcBef>
              <a:spcAft>
                <a:spcPts val="0"/>
              </a:spcAft>
              <a:buSzPts val="1400"/>
              <a:buNone/>
              <a:defRPr sz="1800">
                <a:latin typeface="Orbitron"/>
                <a:ea typeface="Orbitron"/>
                <a:cs typeface="Orbitron"/>
                <a:sym typeface="Orbitron"/>
              </a:defRPr>
            </a:lvl7pPr>
            <a:lvl8pPr lvl="7" algn="l">
              <a:lnSpc>
                <a:spcPct val="100000"/>
              </a:lnSpc>
              <a:spcBef>
                <a:spcPts val="0"/>
              </a:spcBef>
              <a:spcAft>
                <a:spcPts val="0"/>
              </a:spcAft>
              <a:buSzPts val="1400"/>
              <a:buNone/>
              <a:defRPr sz="1800">
                <a:latin typeface="Orbitron"/>
                <a:ea typeface="Orbitron"/>
                <a:cs typeface="Orbitron"/>
                <a:sym typeface="Orbitron"/>
              </a:defRPr>
            </a:lvl8pPr>
            <a:lvl9pPr lvl="8" algn="l">
              <a:lnSpc>
                <a:spcPct val="100000"/>
              </a:lnSpc>
              <a:spcBef>
                <a:spcPts val="0"/>
              </a:spcBef>
              <a:spcAft>
                <a:spcPts val="0"/>
              </a:spcAft>
              <a:buSzPts val="1400"/>
              <a:buNone/>
              <a:defRPr sz="1800">
                <a:latin typeface="Orbitron"/>
                <a:ea typeface="Orbitron"/>
                <a:cs typeface="Orbitron"/>
                <a:sym typeface="Orbitron"/>
              </a:defRPr>
            </a:lvl9pPr>
          </a:lstStyle>
          <a:p>
            <a:endParaRPr/>
          </a:p>
        </p:txBody>
      </p:sp>
      <p:sp>
        <p:nvSpPr>
          <p:cNvPr id="321" name="Google Shape;321;p69"/>
          <p:cNvSpPr txBox="1">
            <a:spLocks noGrp="1"/>
          </p:cNvSpPr>
          <p:nvPr>
            <p:ph type="subTitle" idx="6"/>
          </p:nvPr>
        </p:nvSpPr>
        <p:spPr>
          <a:xfrm>
            <a:off x="4258126" y="3003300"/>
            <a:ext cx="1911000" cy="1079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b="1"/>
            </a:lvl2pPr>
            <a:lvl3pPr lvl="2" algn="l">
              <a:lnSpc>
                <a:spcPct val="100000"/>
              </a:lnSpc>
              <a:spcBef>
                <a:spcPts val="0"/>
              </a:spcBef>
              <a:spcAft>
                <a:spcPts val="0"/>
              </a:spcAft>
              <a:buSzPts val="1400"/>
              <a:buNone/>
              <a:defRPr sz="1400" b="1"/>
            </a:lvl3pPr>
            <a:lvl4pPr lvl="3" algn="l">
              <a:lnSpc>
                <a:spcPct val="100000"/>
              </a:lnSpc>
              <a:spcBef>
                <a:spcPts val="0"/>
              </a:spcBef>
              <a:spcAft>
                <a:spcPts val="0"/>
              </a:spcAft>
              <a:buSzPts val="1400"/>
              <a:buNone/>
              <a:defRPr sz="1400" b="1"/>
            </a:lvl4pPr>
            <a:lvl5pPr lvl="4" algn="l">
              <a:lnSpc>
                <a:spcPct val="100000"/>
              </a:lnSpc>
              <a:spcBef>
                <a:spcPts val="0"/>
              </a:spcBef>
              <a:spcAft>
                <a:spcPts val="0"/>
              </a:spcAft>
              <a:buSzPts val="1400"/>
              <a:buNone/>
              <a:defRPr sz="1400" b="1"/>
            </a:lvl5pPr>
            <a:lvl6pPr lvl="5" algn="l">
              <a:lnSpc>
                <a:spcPct val="100000"/>
              </a:lnSpc>
              <a:spcBef>
                <a:spcPts val="0"/>
              </a:spcBef>
              <a:spcAft>
                <a:spcPts val="0"/>
              </a:spcAft>
              <a:buSzPts val="1400"/>
              <a:buNone/>
              <a:defRPr sz="1400" b="1"/>
            </a:lvl6pPr>
            <a:lvl7pPr lvl="6" algn="l">
              <a:lnSpc>
                <a:spcPct val="100000"/>
              </a:lnSpc>
              <a:spcBef>
                <a:spcPts val="0"/>
              </a:spcBef>
              <a:spcAft>
                <a:spcPts val="0"/>
              </a:spcAft>
              <a:buSzPts val="1400"/>
              <a:buNone/>
              <a:defRPr sz="1400" b="1"/>
            </a:lvl7pPr>
            <a:lvl8pPr lvl="7" algn="l">
              <a:lnSpc>
                <a:spcPct val="100000"/>
              </a:lnSpc>
              <a:spcBef>
                <a:spcPts val="0"/>
              </a:spcBef>
              <a:spcAft>
                <a:spcPts val="0"/>
              </a:spcAft>
              <a:buSzPts val="1400"/>
              <a:buNone/>
              <a:defRPr sz="1400" b="1"/>
            </a:lvl8pPr>
            <a:lvl9pPr lvl="8" algn="l">
              <a:lnSpc>
                <a:spcPct val="100000"/>
              </a:lnSpc>
              <a:spcBef>
                <a:spcPts val="0"/>
              </a:spcBef>
              <a:spcAft>
                <a:spcPts val="0"/>
              </a:spcAft>
              <a:buSzPts val="1400"/>
              <a:buNone/>
              <a:defRPr sz="1400" b="1"/>
            </a:lvl9pPr>
          </a:lstStyle>
          <a:p>
            <a:endParaRPr/>
          </a:p>
        </p:txBody>
      </p:sp>
      <p:sp>
        <p:nvSpPr>
          <p:cNvPr id="322" name="Google Shape;322;p69"/>
          <p:cNvSpPr txBox="1">
            <a:spLocks noGrp="1"/>
          </p:cNvSpPr>
          <p:nvPr>
            <p:ph type="subTitle" idx="7"/>
          </p:nvPr>
        </p:nvSpPr>
        <p:spPr>
          <a:xfrm>
            <a:off x="6552875" y="2704425"/>
            <a:ext cx="1911000" cy="402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1800" b="1">
                <a:latin typeface="Orbitron"/>
                <a:ea typeface="Orbitron"/>
                <a:cs typeface="Orbitron"/>
                <a:sym typeface="Orbitron"/>
              </a:defRPr>
            </a:lvl1pPr>
            <a:lvl2pPr lvl="1" algn="l">
              <a:lnSpc>
                <a:spcPct val="100000"/>
              </a:lnSpc>
              <a:spcBef>
                <a:spcPts val="0"/>
              </a:spcBef>
              <a:spcAft>
                <a:spcPts val="0"/>
              </a:spcAft>
              <a:buSzPts val="1400"/>
              <a:buNone/>
              <a:defRPr sz="1800">
                <a:latin typeface="Orbitron"/>
                <a:ea typeface="Orbitron"/>
                <a:cs typeface="Orbitron"/>
                <a:sym typeface="Orbitron"/>
              </a:defRPr>
            </a:lvl2pPr>
            <a:lvl3pPr lvl="2" algn="l">
              <a:lnSpc>
                <a:spcPct val="100000"/>
              </a:lnSpc>
              <a:spcBef>
                <a:spcPts val="0"/>
              </a:spcBef>
              <a:spcAft>
                <a:spcPts val="0"/>
              </a:spcAft>
              <a:buSzPts val="1400"/>
              <a:buNone/>
              <a:defRPr sz="1800">
                <a:latin typeface="Orbitron"/>
                <a:ea typeface="Orbitron"/>
                <a:cs typeface="Orbitron"/>
                <a:sym typeface="Orbitron"/>
              </a:defRPr>
            </a:lvl3pPr>
            <a:lvl4pPr lvl="3" algn="l">
              <a:lnSpc>
                <a:spcPct val="100000"/>
              </a:lnSpc>
              <a:spcBef>
                <a:spcPts val="0"/>
              </a:spcBef>
              <a:spcAft>
                <a:spcPts val="0"/>
              </a:spcAft>
              <a:buSzPts val="1400"/>
              <a:buNone/>
              <a:defRPr sz="1800">
                <a:latin typeface="Orbitron"/>
                <a:ea typeface="Orbitron"/>
                <a:cs typeface="Orbitron"/>
                <a:sym typeface="Orbitron"/>
              </a:defRPr>
            </a:lvl4pPr>
            <a:lvl5pPr lvl="4" algn="l">
              <a:lnSpc>
                <a:spcPct val="100000"/>
              </a:lnSpc>
              <a:spcBef>
                <a:spcPts val="0"/>
              </a:spcBef>
              <a:spcAft>
                <a:spcPts val="0"/>
              </a:spcAft>
              <a:buSzPts val="1400"/>
              <a:buNone/>
              <a:defRPr sz="1800">
                <a:latin typeface="Orbitron"/>
                <a:ea typeface="Orbitron"/>
                <a:cs typeface="Orbitron"/>
                <a:sym typeface="Orbitron"/>
              </a:defRPr>
            </a:lvl5pPr>
            <a:lvl6pPr lvl="5" algn="l">
              <a:lnSpc>
                <a:spcPct val="100000"/>
              </a:lnSpc>
              <a:spcBef>
                <a:spcPts val="0"/>
              </a:spcBef>
              <a:spcAft>
                <a:spcPts val="0"/>
              </a:spcAft>
              <a:buSzPts val="1400"/>
              <a:buNone/>
              <a:defRPr sz="1800">
                <a:latin typeface="Orbitron"/>
                <a:ea typeface="Orbitron"/>
                <a:cs typeface="Orbitron"/>
                <a:sym typeface="Orbitron"/>
              </a:defRPr>
            </a:lvl6pPr>
            <a:lvl7pPr lvl="6" algn="l">
              <a:lnSpc>
                <a:spcPct val="100000"/>
              </a:lnSpc>
              <a:spcBef>
                <a:spcPts val="0"/>
              </a:spcBef>
              <a:spcAft>
                <a:spcPts val="0"/>
              </a:spcAft>
              <a:buSzPts val="1400"/>
              <a:buNone/>
              <a:defRPr sz="1800">
                <a:latin typeface="Orbitron"/>
                <a:ea typeface="Orbitron"/>
                <a:cs typeface="Orbitron"/>
                <a:sym typeface="Orbitron"/>
              </a:defRPr>
            </a:lvl7pPr>
            <a:lvl8pPr lvl="7" algn="l">
              <a:lnSpc>
                <a:spcPct val="100000"/>
              </a:lnSpc>
              <a:spcBef>
                <a:spcPts val="0"/>
              </a:spcBef>
              <a:spcAft>
                <a:spcPts val="0"/>
              </a:spcAft>
              <a:buSzPts val="1400"/>
              <a:buNone/>
              <a:defRPr sz="1800">
                <a:latin typeface="Orbitron"/>
                <a:ea typeface="Orbitron"/>
                <a:cs typeface="Orbitron"/>
                <a:sym typeface="Orbitron"/>
              </a:defRPr>
            </a:lvl8pPr>
            <a:lvl9pPr lvl="8" algn="l">
              <a:lnSpc>
                <a:spcPct val="100000"/>
              </a:lnSpc>
              <a:spcBef>
                <a:spcPts val="0"/>
              </a:spcBef>
              <a:spcAft>
                <a:spcPts val="0"/>
              </a:spcAft>
              <a:buSzPts val="1400"/>
              <a:buNone/>
              <a:defRPr sz="1800">
                <a:latin typeface="Orbitron"/>
                <a:ea typeface="Orbitron"/>
                <a:cs typeface="Orbitron"/>
                <a:sym typeface="Orbitron"/>
              </a:defRPr>
            </a:lvl9pPr>
          </a:lstStyle>
          <a:p>
            <a:endParaRPr/>
          </a:p>
        </p:txBody>
      </p:sp>
      <p:sp>
        <p:nvSpPr>
          <p:cNvPr id="323" name="Google Shape;323;p69"/>
          <p:cNvSpPr txBox="1">
            <a:spLocks noGrp="1"/>
          </p:cNvSpPr>
          <p:nvPr>
            <p:ph type="subTitle" idx="8"/>
          </p:nvPr>
        </p:nvSpPr>
        <p:spPr>
          <a:xfrm>
            <a:off x="6552875" y="3003300"/>
            <a:ext cx="1911000" cy="1079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b="1"/>
            </a:lvl2pPr>
            <a:lvl3pPr lvl="2" algn="l">
              <a:lnSpc>
                <a:spcPct val="100000"/>
              </a:lnSpc>
              <a:spcBef>
                <a:spcPts val="0"/>
              </a:spcBef>
              <a:spcAft>
                <a:spcPts val="0"/>
              </a:spcAft>
              <a:buSzPts val="1400"/>
              <a:buNone/>
              <a:defRPr sz="1400" b="1"/>
            </a:lvl3pPr>
            <a:lvl4pPr lvl="3" algn="l">
              <a:lnSpc>
                <a:spcPct val="100000"/>
              </a:lnSpc>
              <a:spcBef>
                <a:spcPts val="0"/>
              </a:spcBef>
              <a:spcAft>
                <a:spcPts val="0"/>
              </a:spcAft>
              <a:buSzPts val="1400"/>
              <a:buNone/>
              <a:defRPr sz="1400" b="1"/>
            </a:lvl4pPr>
            <a:lvl5pPr lvl="4" algn="l">
              <a:lnSpc>
                <a:spcPct val="100000"/>
              </a:lnSpc>
              <a:spcBef>
                <a:spcPts val="0"/>
              </a:spcBef>
              <a:spcAft>
                <a:spcPts val="0"/>
              </a:spcAft>
              <a:buSzPts val="1400"/>
              <a:buNone/>
              <a:defRPr sz="1400" b="1"/>
            </a:lvl5pPr>
            <a:lvl6pPr lvl="5" algn="l">
              <a:lnSpc>
                <a:spcPct val="100000"/>
              </a:lnSpc>
              <a:spcBef>
                <a:spcPts val="0"/>
              </a:spcBef>
              <a:spcAft>
                <a:spcPts val="0"/>
              </a:spcAft>
              <a:buSzPts val="1400"/>
              <a:buNone/>
              <a:defRPr sz="1400" b="1"/>
            </a:lvl6pPr>
            <a:lvl7pPr lvl="6" algn="l">
              <a:lnSpc>
                <a:spcPct val="100000"/>
              </a:lnSpc>
              <a:spcBef>
                <a:spcPts val="0"/>
              </a:spcBef>
              <a:spcAft>
                <a:spcPts val="0"/>
              </a:spcAft>
              <a:buSzPts val="1400"/>
              <a:buNone/>
              <a:defRPr sz="1400" b="1"/>
            </a:lvl7pPr>
            <a:lvl8pPr lvl="7" algn="l">
              <a:lnSpc>
                <a:spcPct val="100000"/>
              </a:lnSpc>
              <a:spcBef>
                <a:spcPts val="0"/>
              </a:spcBef>
              <a:spcAft>
                <a:spcPts val="0"/>
              </a:spcAft>
              <a:buSzPts val="1400"/>
              <a:buNone/>
              <a:defRPr sz="1400" b="1"/>
            </a:lvl8pPr>
            <a:lvl9pPr lvl="8" algn="l">
              <a:lnSpc>
                <a:spcPct val="100000"/>
              </a:lnSpc>
              <a:spcBef>
                <a:spcPts val="0"/>
              </a:spcBef>
              <a:spcAft>
                <a:spcPts val="0"/>
              </a:spcAft>
              <a:buSzPts val="1400"/>
              <a:buNone/>
              <a:defRPr sz="1400" b="1"/>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1">
  <p:cSld name="TITLE_AND_TWO_COLUMNS_1_1_1">
    <p:spTree>
      <p:nvGrpSpPr>
        <p:cNvPr id="1" name="Shape 324"/>
        <p:cNvGrpSpPr/>
        <p:nvPr/>
      </p:nvGrpSpPr>
      <p:grpSpPr>
        <a:xfrm>
          <a:off x="0" y="0"/>
          <a:ext cx="0" cy="0"/>
          <a:chOff x="0" y="0"/>
          <a:chExt cx="0" cy="0"/>
        </a:xfrm>
      </p:grpSpPr>
      <p:sp>
        <p:nvSpPr>
          <p:cNvPr id="325" name="Google Shape;325;p70"/>
          <p:cNvSpPr/>
          <p:nvPr/>
        </p:nvSpPr>
        <p:spPr>
          <a:xfrm>
            <a:off x="0" y="3083040"/>
            <a:ext cx="9144000" cy="2060480"/>
          </a:xfrm>
          <a:custGeom>
            <a:avLst/>
            <a:gdLst/>
            <a:ahLst/>
            <a:cxnLst/>
            <a:rect l="l" t="t" r="r" b="b"/>
            <a:pathLst>
              <a:path w="285750" h="64390" extrusionOk="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algn="bl" rotWithShape="0">
              <a:schemeClr val="accent4">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70"/>
          <p:cNvSpPr txBox="1">
            <a:spLocks noGrp="1"/>
          </p:cNvSpPr>
          <p:nvPr>
            <p:ph type="subTitle" idx="1"/>
          </p:nvPr>
        </p:nvSpPr>
        <p:spPr>
          <a:xfrm>
            <a:off x="713100" y="2853263"/>
            <a:ext cx="2404800" cy="40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sz="1800" b="1">
                <a:latin typeface="Orbitron"/>
                <a:ea typeface="Orbitron"/>
                <a:cs typeface="Orbitron"/>
                <a:sym typeface="Orbitron"/>
              </a:defRPr>
            </a:lvl1pPr>
            <a:lvl2pPr lvl="1" algn="ctr">
              <a:lnSpc>
                <a:spcPct val="100000"/>
              </a:lnSpc>
              <a:spcBef>
                <a:spcPts val="0"/>
              </a:spcBef>
              <a:spcAft>
                <a:spcPts val="0"/>
              </a:spcAft>
              <a:buSzPts val="1400"/>
              <a:buNone/>
              <a:defRPr sz="1800">
                <a:latin typeface="Orbitron"/>
                <a:ea typeface="Orbitron"/>
                <a:cs typeface="Orbitron"/>
                <a:sym typeface="Orbitron"/>
              </a:defRPr>
            </a:lvl2pPr>
            <a:lvl3pPr lvl="2" algn="ctr">
              <a:lnSpc>
                <a:spcPct val="100000"/>
              </a:lnSpc>
              <a:spcBef>
                <a:spcPts val="0"/>
              </a:spcBef>
              <a:spcAft>
                <a:spcPts val="0"/>
              </a:spcAft>
              <a:buSzPts val="1400"/>
              <a:buNone/>
              <a:defRPr sz="1800">
                <a:latin typeface="Orbitron"/>
                <a:ea typeface="Orbitron"/>
                <a:cs typeface="Orbitron"/>
                <a:sym typeface="Orbitron"/>
              </a:defRPr>
            </a:lvl3pPr>
            <a:lvl4pPr lvl="3" algn="ctr">
              <a:lnSpc>
                <a:spcPct val="100000"/>
              </a:lnSpc>
              <a:spcBef>
                <a:spcPts val="0"/>
              </a:spcBef>
              <a:spcAft>
                <a:spcPts val="0"/>
              </a:spcAft>
              <a:buSzPts val="1400"/>
              <a:buNone/>
              <a:defRPr sz="1800">
                <a:latin typeface="Orbitron"/>
                <a:ea typeface="Orbitron"/>
                <a:cs typeface="Orbitron"/>
                <a:sym typeface="Orbitron"/>
              </a:defRPr>
            </a:lvl4pPr>
            <a:lvl5pPr lvl="4" algn="ctr">
              <a:lnSpc>
                <a:spcPct val="100000"/>
              </a:lnSpc>
              <a:spcBef>
                <a:spcPts val="0"/>
              </a:spcBef>
              <a:spcAft>
                <a:spcPts val="0"/>
              </a:spcAft>
              <a:buSzPts val="1400"/>
              <a:buNone/>
              <a:defRPr sz="1800">
                <a:latin typeface="Orbitron"/>
                <a:ea typeface="Orbitron"/>
                <a:cs typeface="Orbitron"/>
                <a:sym typeface="Orbitron"/>
              </a:defRPr>
            </a:lvl5pPr>
            <a:lvl6pPr lvl="5" algn="ctr">
              <a:lnSpc>
                <a:spcPct val="100000"/>
              </a:lnSpc>
              <a:spcBef>
                <a:spcPts val="0"/>
              </a:spcBef>
              <a:spcAft>
                <a:spcPts val="0"/>
              </a:spcAft>
              <a:buSzPts val="1400"/>
              <a:buNone/>
              <a:defRPr sz="1800">
                <a:latin typeface="Orbitron"/>
                <a:ea typeface="Orbitron"/>
                <a:cs typeface="Orbitron"/>
                <a:sym typeface="Orbitron"/>
              </a:defRPr>
            </a:lvl6pPr>
            <a:lvl7pPr lvl="6" algn="ctr">
              <a:lnSpc>
                <a:spcPct val="100000"/>
              </a:lnSpc>
              <a:spcBef>
                <a:spcPts val="0"/>
              </a:spcBef>
              <a:spcAft>
                <a:spcPts val="0"/>
              </a:spcAft>
              <a:buSzPts val="1400"/>
              <a:buNone/>
              <a:defRPr sz="1800">
                <a:latin typeface="Orbitron"/>
                <a:ea typeface="Orbitron"/>
                <a:cs typeface="Orbitron"/>
                <a:sym typeface="Orbitron"/>
              </a:defRPr>
            </a:lvl7pPr>
            <a:lvl8pPr lvl="7" algn="ctr">
              <a:lnSpc>
                <a:spcPct val="100000"/>
              </a:lnSpc>
              <a:spcBef>
                <a:spcPts val="0"/>
              </a:spcBef>
              <a:spcAft>
                <a:spcPts val="0"/>
              </a:spcAft>
              <a:buSzPts val="1400"/>
              <a:buNone/>
              <a:defRPr sz="1800">
                <a:latin typeface="Orbitron"/>
                <a:ea typeface="Orbitron"/>
                <a:cs typeface="Orbitron"/>
                <a:sym typeface="Orbitron"/>
              </a:defRPr>
            </a:lvl8pPr>
            <a:lvl9pPr lvl="8" algn="ctr">
              <a:lnSpc>
                <a:spcPct val="100000"/>
              </a:lnSpc>
              <a:spcBef>
                <a:spcPts val="0"/>
              </a:spcBef>
              <a:spcAft>
                <a:spcPts val="0"/>
              </a:spcAft>
              <a:buSzPts val="1400"/>
              <a:buNone/>
              <a:defRPr sz="1800">
                <a:latin typeface="Orbitron"/>
                <a:ea typeface="Orbitron"/>
                <a:cs typeface="Orbitron"/>
                <a:sym typeface="Orbitron"/>
              </a:defRPr>
            </a:lvl9pPr>
          </a:lstStyle>
          <a:p>
            <a:endParaRPr/>
          </a:p>
        </p:txBody>
      </p:sp>
      <p:sp>
        <p:nvSpPr>
          <p:cNvPr id="327" name="Google Shape;327;p70"/>
          <p:cNvSpPr txBox="1">
            <a:spLocks noGrp="1"/>
          </p:cNvSpPr>
          <p:nvPr>
            <p:ph type="subTitle" idx="2"/>
          </p:nvPr>
        </p:nvSpPr>
        <p:spPr>
          <a:xfrm>
            <a:off x="713100" y="3147472"/>
            <a:ext cx="2404800" cy="877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b="1"/>
            </a:lvl2pPr>
            <a:lvl3pPr lvl="2" algn="ctr">
              <a:lnSpc>
                <a:spcPct val="100000"/>
              </a:lnSpc>
              <a:spcBef>
                <a:spcPts val="0"/>
              </a:spcBef>
              <a:spcAft>
                <a:spcPts val="0"/>
              </a:spcAft>
              <a:buSzPts val="1400"/>
              <a:buNone/>
              <a:defRPr b="1"/>
            </a:lvl3pPr>
            <a:lvl4pPr lvl="3" algn="ctr">
              <a:lnSpc>
                <a:spcPct val="100000"/>
              </a:lnSpc>
              <a:spcBef>
                <a:spcPts val="0"/>
              </a:spcBef>
              <a:spcAft>
                <a:spcPts val="0"/>
              </a:spcAft>
              <a:buSzPts val="1400"/>
              <a:buNone/>
              <a:defRPr b="1"/>
            </a:lvl4pPr>
            <a:lvl5pPr lvl="4" algn="ctr">
              <a:lnSpc>
                <a:spcPct val="100000"/>
              </a:lnSpc>
              <a:spcBef>
                <a:spcPts val="0"/>
              </a:spcBef>
              <a:spcAft>
                <a:spcPts val="0"/>
              </a:spcAft>
              <a:buSzPts val="1400"/>
              <a:buNone/>
              <a:defRPr b="1"/>
            </a:lvl5pPr>
            <a:lvl6pPr lvl="5" algn="ctr">
              <a:lnSpc>
                <a:spcPct val="100000"/>
              </a:lnSpc>
              <a:spcBef>
                <a:spcPts val="0"/>
              </a:spcBef>
              <a:spcAft>
                <a:spcPts val="0"/>
              </a:spcAft>
              <a:buSzPts val="1400"/>
              <a:buNone/>
              <a:defRPr b="1"/>
            </a:lvl6pPr>
            <a:lvl7pPr lvl="6" algn="ctr">
              <a:lnSpc>
                <a:spcPct val="100000"/>
              </a:lnSpc>
              <a:spcBef>
                <a:spcPts val="0"/>
              </a:spcBef>
              <a:spcAft>
                <a:spcPts val="0"/>
              </a:spcAft>
              <a:buSzPts val="1400"/>
              <a:buNone/>
              <a:defRPr b="1"/>
            </a:lvl7pPr>
            <a:lvl8pPr lvl="7" algn="ctr">
              <a:lnSpc>
                <a:spcPct val="100000"/>
              </a:lnSpc>
              <a:spcBef>
                <a:spcPts val="0"/>
              </a:spcBef>
              <a:spcAft>
                <a:spcPts val="0"/>
              </a:spcAft>
              <a:buSzPts val="1400"/>
              <a:buNone/>
              <a:defRPr b="1"/>
            </a:lvl8pPr>
            <a:lvl9pPr lvl="8" algn="ctr">
              <a:lnSpc>
                <a:spcPct val="100000"/>
              </a:lnSpc>
              <a:spcBef>
                <a:spcPts val="0"/>
              </a:spcBef>
              <a:spcAft>
                <a:spcPts val="0"/>
              </a:spcAft>
              <a:buSzPts val="1400"/>
              <a:buNone/>
              <a:defRPr b="1"/>
            </a:lvl9pPr>
          </a:lstStyle>
          <a:p>
            <a:endParaRPr/>
          </a:p>
        </p:txBody>
      </p:sp>
      <p:sp>
        <p:nvSpPr>
          <p:cNvPr id="328" name="Google Shape;328;p70"/>
          <p:cNvSpPr txBox="1">
            <a:spLocks noGrp="1"/>
          </p:cNvSpPr>
          <p:nvPr>
            <p:ph type="subTitle" idx="3"/>
          </p:nvPr>
        </p:nvSpPr>
        <p:spPr>
          <a:xfrm>
            <a:off x="3369600" y="2853263"/>
            <a:ext cx="2404800" cy="40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sz="1800" b="1">
                <a:latin typeface="Orbitron"/>
                <a:ea typeface="Orbitron"/>
                <a:cs typeface="Orbitron"/>
                <a:sym typeface="Orbitron"/>
              </a:defRPr>
            </a:lvl1pPr>
            <a:lvl2pPr lvl="1" algn="ctr">
              <a:lnSpc>
                <a:spcPct val="100000"/>
              </a:lnSpc>
              <a:spcBef>
                <a:spcPts val="0"/>
              </a:spcBef>
              <a:spcAft>
                <a:spcPts val="0"/>
              </a:spcAft>
              <a:buSzPts val="1400"/>
              <a:buNone/>
              <a:defRPr sz="1800">
                <a:latin typeface="Orbitron"/>
                <a:ea typeface="Orbitron"/>
                <a:cs typeface="Orbitron"/>
                <a:sym typeface="Orbitron"/>
              </a:defRPr>
            </a:lvl2pPr>
            <a:lvl3pPr lvl="2" algn="ctr">
              <a:lnSpc>
                <a:spcPct val="100000"/>
              </a:lnSpc>
              <a:spcBef>
                <a:spcPts val="0"/>
              </a:spcBef>
              <a:spcAft>
                <a:spcPts val="0"/>
              </a:spcAft>
              <a:buSzPts val="1400"/>
              <a:buNone/>
              <a:defRPr sz="1800">
                <a:latin typeface="Orbitron"/>
                <a:ea typeface="Orbitron"/>
                <a:cs typeface="Orbitron"/>
                <a:sym typeface="Orbitron"/>
              </a:defRPr>
            </a:lvl3pPr>
            <a:lvl4pPr lvl="3" algn="ctr">
              <a:lnSpc>
                <a:spcPct val="100000"/>
              </a:lnSpc>
              <a:spcBef>
                <a:spcPts val="0"/>
              </a:spcBef>
              <a:spcAft>
                <a:spcPts val="0"/>
              </a:spcAft>
              <a:buSzPts val="1400"/>
              <a:buNone/>
              <a:defRPr sz="1800">
                <a:latin typeface="Orbitron"/>
                <a:ea typeface="Orbitron"/>
                <a:cs typeface="Orbitron"/>
                <a:sym typeface="Orbitron"/>
              </a:defRPr>
            </a:lvl4pPr>
            <a:lvl5pPr lvl="4" algn="ctr">
              <a:lnSpc>
                <a:spcPct val="100000"/>
              </a:lnSpc>
              <a:spcBef>
                <a:spcPts val="0"/>
              </a:spcBef>
              <a:spcAft>
                <a:spcPts val="0"/>
              </a:spcAft>
              <a:buSzPts val="1400"/>
              <a:buNone/>
              <a:defRPr sz="1800">
                <a:latin typeface="Orbitron"/>
                <a:ea typeface="Orbitron"/>
                <a:cs typeface="Orbitron"/>
                <a:sym typeface="Orbitron"/>
              </a:defRPr>
            </a:lvl5pPr>
            <a:lvl6pPr lvl="5" algn="ctr">
              <a:lnSpc>
                <a:spcPct val="100000"/>
              </a:lnSpc>
              <a:spcBef>
                <a:spcPts val="0"/>
              </a:spcBef>
              <a:spcAft>
                <a:spcPts val="0"/>
              </a:spcAft>
              <a:buSzPts val="1400"/>
              <a:buNone/>
              <a:defRPr sz="1800">
                <a:latin typeface="Orbitron"/>
                <a:ea typeface="Orbitron"/>
                <a:cs typeface="Orbitron"/>
                <a:sym typeface="Orbitron"/>
              </a:defRPr>
            </a:lvl6pPr>
            <a:lvl7pPr lvl="6" algn="ctr">
              <a:lnSpc>
                <a:spcPct val="100000"/>
              </a:lnSpc>
              <a:spcBef>
                <a:spcPts val="0"/>
              </a:spcBef>
              <a:spcAft>
                <a:spcPts val="0"/>
              </a:spcAft>
              <a:buSzPts val="1400"/>
              <a:buNone/>
              <a:defRPr sz="1800">
                <a:latin typeface="Orbitron"/>
                <a:ea typeface="Orbitron"/>
                <a:cs typeface="Orbitron"/>
                <a:sym typeface="Orbitron"/>
              </a:defRPr>
            </a:lvl7pPr>
            <a:lvl8pPr lvl="7" algn="ctr">
              <a:lnSpc>
                <a:spcPct val="100000"/>
              </a:lnSpc>
              <a:spcBef>
                <a:spcPts val="0"/>
              </a:spcBef>
              <a:spcAft>
                <a:spcPts val="0"/>
              </a:spcAft>
              <a:buSzPts val="1400"/>
              <a:buNone/>
              <a:defRPr sz="1800">
                <a:latin typeface="Orbitron"/>
                <a:ea typeface="Orbitron"/>
                <a:cs typeface="Orbitron"/>
                <a:sym typeface="Orbitron"/>
              </a:defRPr>
            </a:lvl8pPr>
            <a:lvl9pPr lvl="8" algn="ctr">
              <a:lnSpc>
                <a:spcPct val="100000"/>
              </a:lnSpc>
              <a:spcBef>
                <a:spcPts val="0"/>
              </a:spcBef>
              <a:spcAft>
                <a:spcPts val="0"/>
              </a:spcAft>
              <a:buSzPts val="1400"/>
              <a:buNone/>
              <a:defRPr sz="1800">
                <a:latin typeface="Orbitron"/>
                <a:ea typeface="Orbitron"/>
                <a:cs typeface="Orbitron"/>
                <a:sym typeface="Orbitron"/>
              </a:defRPr>
            </a:lvl9pPr>
          </a:lstStyle>
          <a:p>
            <a:endParaRPr/>
          </a:p>
        </p:txBody>
      </p:sp>
      <p:sp>
        <p:nvSpPr>
          <p:cNvPr id="329" name="Google Shape;329;p70"/>
          <p:cNvSpPr txBox="1">
            <a:spLocks noGrp="1"/>
          </p:cNvSpPr>
          <p:nvPr>
            <p:ph type="subTitle" idx="4"/>
          </p:nvPr>
        </p:nvSpPr>
        <p:spPr>
          <a:xfrm>
            <a:off x="3369600" y="3147472"/>
            <a:ext cx="2404800" cy="877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b="1"/>
            </a:lvl2pPr>
            <a:lvl3pPr lvl="2" algn="ctr">
              <a:lnSpc>
                <a:spcPct val="100000"/>
              </a:lnSpc>
              <a:spcBef>
                <a:spcPts val="0"/>
              </a:spcBef>
              <a:spcAft>
                <a:spcPts val="0"/>
              </a:spcAft>
              <a:buSzPts val="1400"/>
              <a:buNone/>
              <a:defRPr b="1"/>
            </a:lvl3pPr>
            <a:lvl4pPr lvl="3" algn="ctr">
              <a:lnSpc>
                <a:spcPct val="100000"/>
              </a:lnSpc>
              <a:spcBef>
                <a:spcPts val="0"/>
              </a:spcBef>
              <a:spcAft>
                <a:spcPts val="0"/>
              </a:spcAft>
              <a:buSzPts val="1400"/>
              <a:buNone/>
              <a:defRPr b="1"/>
            </a:lvl4pPr>
            <a:lvl5pPr lvl="4" algn="ctr">
              <a:lnSpc>
                <a:spcPct val="100000"/>
              </a:lnSpc>
              <a:spcBef>
                <a:spcPts val="0"/>
              </a:spcBef>
              <a:spcAft>
                <a:spcPts val="0"/>
              </a:spcAft>
              <a:buSzPts val="1400"/>
              <a:buNone/>
              <a:defRPr b="1"/>
            </a:lvl5pPr>
            <a:lvl6pPr lvl="5" algn="ctr">
              <a:lnSpc>
                <a:spcPct val="100000"/>
              </a:lnSpc>
              <a:spcBef>
                <a:spcPts val="0"/>
              </a:spcBef>
              <a:spcAft>
                <a:spcPts val="0"/>
              </a:spcAft>
              <a:buSzPts val="1400"/>
              <a:buNone/>
              <a:defRPr b="1"/>
            </a:lvl6pPr>
            <a:lvl7pPr lvl="6" algn="ctr">
              <a:lnSpc>
                <a:spcPct val="100000"/>
              </a:lnSpc>
              <a:spcBef>
                <a:spcPts val="0"/>
              </a:spcBef>
              <a:spcAft>
                <a:spcPts val="0"/>
              </a:spcAft>
              <a:buSzPts val="1400"/>
              <a:buNone/>
              <a:defRPr b="1"/>
            </a:lvl7pPr>
            <a:lvl8pPr lvl="7" algn="ctr">
              <a:lnSpc>
                <a:spcPct val="100000"/>
              </a:lnSpc>
              <a:spcBef>
                <a:spcPts val="0"/>
              </a:spcBef>
              <a:spcAft>
                <a:spcPts val="0"/>
              </a:spcAft>
              <a:buSzPts val="1400"/>
              <a:buNone/>
              <a:defRPr b="1"/>
            </a:lvl8pPr>
            <a:lvl9pPr lvl="8" algn="ctr">
              <a:lnSpc>
                <a:spcPct val="100000"/>
              </a:lnSpc>
              <a:spcBef>
                <a:spcPts val="0"/>
              </a:spcBef>
              <a:spcAft>
                <a:spcPts val="0"/>
              </a:spcAft>
              <a:buSzPts val="1400"/>
              <a:buNone/>
              <a:defRPr b="1"/>
            </a:lvl9pPr>
          </a:lstStyle>
          <a:p>
            <a:endParaRPr/>
          </a:p>
        </p:txBody>
      </p:sp>
      <p:sp>
        <p:nvSpPr>
          <p:cNvPr id="330" name="Google Shape;330;p70"/>
          <p:cNvSpPr txBox="1">
            <a:spLocks noGrp="1"/>
          </p:cNvSpPr>
          <p:nvPr>
            <p:ph type="subTitle" idx="5"/>
          </p:nvPr>
        </p:nvSpPr>
        <p:spPr>
          <a:xfrm>
            <a:off x="6026100" y="2853263"/>
            <a:ext cx="2404800" cy="40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sz="1800" b="1">
                <a:latin typeface="Orbitron"/>
                <a:ea typeface="Orbitron"/>
                <a:cs typeface="Orbitron"/>
                <a:sym typeface="Orbitron"/>
              </a:defRPr>
            </a:lvl1pPr>
            <a:lvl2pPr lvl="1" algn="ctr">
              <a:lnSpc>
                <a:spcPct val="100000"/>
              </a:lnSpc>
              <a:spcBef>
                <a:spcPts val="0"/>
              </a:spcBef>
              <a:spcAft>
                <a:spcPts val="0"/>
              </a:spcAft>
              <a:buSzPts val="1400"/>
              <a:buNone/>
              <a:defRPr sz="1800">
                <a:latin typeface="Orbitron"/>
                <a:ea typeface="Orbitron"/>
                <a:cs typeface="Orbitron"/>
                <a:sym typeface="Orbitron"/>
              </a:defRPr>
            </a:lvl2pPr>
            <a:lvl3pPr lvl="2" algn="ctr">
              <a:lnSpc>
                <a:spcPct val="100000"/>
              </a:lnSpc>
              <a:spcBef>
                <a:spcPts val="0"/>
              </a:spcBef>
              <a:spcAft>
                <a:spcPts val="0"/>
              </a:spcAft>
              <a:buSzPts val="1400"/>
              <a:buNone/>
              <a:defRPr sz="1800">
                <a:latin typeface="Orbitron"/>
                <a:ea typeface="Orbitron"/>
                <a:cs typeface="Orbitron"/>
                <a:sym typeface="Orbitron"/>
              </a:defRPr>
            </a:lvl3pPr>
            <a:lvl4pPr lvl="3" algn="ctr">
              <a:lnSpc>
                <a:spcPct val="100000"/>
              </a:lnSpc>
              <a:spcBef>
                <a:spcPts val="0"/>
              </a:spcBef>
              <a:spcAft>
                <a:spcPts val="0"/>
              </a:spcAft>
              <a:buSzPts val="1400"/>
              <a:buNone/>
              <a:defRPr sz="1800">
                <a:latin typeface="Orbitron"/>
                <a:ea typeface="Orbitron"/>
                <a:cs typeface="Orbitron"/>
                <a:sym typeface="Orbitron"/>
              </a:defRPr>
            </a:lvl4pPr>
            <a:lvl5pPr lvl="4" algn="ctr">
              <a:lnSpc>
                <a:spcPct val="100000"/>
              </a:lnSpc>
              <a:spcBef>
                <a:spcPts val="0"/>
              </a:spcBef>
              <a:spcAft>
                <a:spcPts val="0"/>
              </a:spcAft>
              <a:buSzPts val="1400"/>
              <a:buNone/>
              <a:defRPr sz="1800">
                <a:latin typeface="Orbitron"/>
                <a:ea typeface="Orbitron"/>
                <a:cs typeface="Orbitron"/>
                <a:sym typeface="Orbitron"/>
              </a:defRPr>
            </a:lvl5pPr>
            <a:lvl6pPr lvl="5" algn="ctr">
              <a:lnSpc>
                <a:spcPct val="100000"/>
              </a:lnSpc>
              <a:spcBef>
                <a:spcPts val="0"/>
              </a:spcBef>
              <a:spcAft>
                <a:spcPts val="0"/>
              </a:spcAft>
              <a:buSzPts val="1400"/>
              <a:buNone/>
              <a:defRPr sz="1800">
                <a:latin typeface="Orbitron"/>
                <a:ea typeface="Orbitron"/>
                <a:cs typeface="Orbitron"/>
                <a:sym typeface="Orbitron"/>
              </a:defRPr>
            </a:lvl6pPr>
            <a:lvl7pPr lvl="6" algn="ctr">
              <a:lnSpc>
                <a:spcPct val="100000"/>
              </a:lnSpc>
              <a:spcBef>
                <a:spcPts val="0"/>
              </a:spcBef>
              <a:spcAft>
                <a:spcPts val="0"/>
              </a:spcAft>
              <a:buSzPts val="1400"/>
              <a:buNone/>
              <a:defRPr sz="1800">
                <a:latin typeface="Orbitron"/>
                <a:ea typeface="Orbitron"/>
                <a:cs typeface="Orbitron"/>
                <a:sym typeface="Orbitron"/>
              </a:defRPr>
            </a:lvl7pPr>
            <a:lvl8pPr lvl="7" algn="ctr">
              <a:lnSpc>
                <a:spcPct val="100000"/>
              </a:lnSpc>
              <a:spcBef>
                <a:spcPts val="0"/>
              </a:spcBef>
              <a:spcAft>
                <a:spcPts val="0"/>
              </a:spcAft>
              <a:buSzPts val="1400"/>
              <a:buNone/>
              <a:defRPr sz="1800">
                <a:latin typeface="Orbitron"/>
                <a:ea typeface="Orbitron"/>
                <a:cs typeface="Orbitron"/>
                <a:sym typeface="Orbitron"/>
              </a:defRPr>
            </a:lvl8pPr>
            <a:lvl9pPr lvl="8" algn="ctr">
              <a:lnSpc>
                <a:spcPct val="100000"/>
              </a:lnSpc>
              <a:spcBef>
                <a:spcPts val="0"/>
              </a:spcBef>
              <a:spcAft>
                <a:spcPts val="0"/>
              </a:spcAft>
              <a:buSzPts val="1400"/>
              <a:buNone/>
              <a:defRPr sz="1800">
                <a:latin typeface="Orbitron"/>
                <a:ea typeface="Orbitron"/>
                <a:cs typeface="Orbitron"/>
                <a:sym typeface="Orbitron"/>
              </a:defRPr>
            </a:lvl9pPr>
          </a:lstStyle>
          <a:p>
            <a:endParaRPr/>
          </a:p>
        </p:txBody>
      </p:sp>
      <p:sp>
        <p:nvSpPr>
          <p:cNvPr id="331" name="Google Shape;331;p70"/>
          <p:cNvSpPr txBox="1">
            <a:spLocks noGrp="1"/>
          </p:cNvSpPr>
          <p:nvPr>
            <p:ph type="subTitle" idx="6"/>
          </p:nvPr>
        </p:nvSpPr>
        <p:spPr>
          <a:xfrm>
            <a:off x="6026100" y="3147472"/>
            <a:ext cx="2404800" cy="877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b="1"/>
            </a:lvl2pPr>
            <a:lvl3pPr lvl="2" algn="ctr">
              <a:lnSpc>
                <a:spcPct val="100000"/>
              </a:lnSpc>
              <a:spcBef>
                <a:spcPts val="0"/>
              </a:spcBef>
              <a:spcAft>
                <a:spcPts val="0"/>
              </a:spcAft>
              <a:buSzPts val="1400"/>
              <a:buNone/>
              <a:defRPr b="1"/>
            </a:lvl3pPr>
            <a:lvl4pPr lvl="3" algn="ctr">
              <a:lnSpc>
                <a:spcPct val="100000"/>
              </a:lnSpc>
              <a:spcBef>
                <a:spcPts val="0"/>
              </a:spcBef>
              <a:spcAft>
                <a:spcPts val="0"/>
              </a:spcAft>
              <a:buSzPts val="1400"/>
              <a:buNone/>
              <a:defRPr b="1"/>
            </a:lvl4pPr>
            <a:lvl5pPr lvl="4" algn="ctr">
              <a:lnSpc>
                <a:spcPct val="100000"/>
              </a:lnSpc>
              <a:spcBef>
                <a:spcPts val="0"/>
              </a:spcBef>
              <a:spcAft>
                <a:spcPts val="0"/>
              </a:spcAft>
              <a:buSzPts val="1400"/>
              <a:buNone/>
              <a:defRPr b="1"/>
            </a:lvl5pPr>
            <a:lvl6pPr lvl="5" algn="ctr">
              <a:lnSpc>
                <a:spcPct val="100000"/>
              </a:lnSpc>
              <a:spcBef>
                <a:spcPts val="0"/>
              </a:spcBef>
              <a:spcAft>
                <a:spcPts val="0"/>
              </a:spcAft>
              <a:buSzPts val="1400"/>
              <a:buNone/>
              <a:defRPr b="1"/>
            </a:lvl6pPr>
            <a:lvl7pPr lvl="6" algn="ctr">
              <a:lnSpc>
                <a:spcPct val="100000"/>
              </a:lnSpc>
              <a:spcBef>
                <a:spcPts val="0"/>
              </a:spcBef>
              <a:spcAft>
                <a:spcPts val="0"/>
              </a:spcAft>
              <a:buSzPts val="1400"/>
              <a:buNone/>
              <a:defRPr b="1"/>
            </a:lvl7pPr>
            <a:lvl8pPr lvl="7" algn="ctr">
              <a:lnSpc>
                <a:spcPct val="100000"/>
              </a:lnSpc>
              <a:spcBef>
                <a:spcPts val="0"/>
              </a:spcBef>
              <a:spcAft>
                <a:spcPts val="0"/>
              </a:spcAft>
              <a:buSzPts val="1400"/>
              <a:buNone/>
              <a:defRPr b="1"/>
            </a:lvl8pPr>
            <a:lvl9pPr lvl="8" algn="ctr">
              <a:lnSpc>
                <a:spcPct val="100000"/>
              </a:lnSpc>
              <a:spcBef>
                <a:spcPts val="0"/>
              </a:spcBef>
              <a:spcAft>
                <a:spcPts val="0"/>
              </a:spcAft>
              <a:buSzPts val="1400"/>
              <a:buNone/>
              <a:defRPr b="1"/>
            </a:lvl9pPr>
          </a:lstStyle>
          <a:p>
            <a:endParaRPr/>
          </a:p>
        </p:txBody>
      </p:sp>
      <p:sp>
        <p:nvSpPr>
          <p:cNvPr id="332" name="Google Shape;332;p70"/>
          <p:cNvSpPr txBox="1">
            <a:spLocks noGrp="1"/>
          </p:cNvSpPr>
          <p:nvPr>
            <p:ph type="title"/>
          </p:nvPr>
        </p:nvSpPr>
        <p:spPr>
          <a:xfrm>
            <a:off x="1532550" y="2088575"/>
            <a:ext cx="765900" cy="42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333" name="Google Shape;333;p70"/>
          <p:cNvSpPr txBox="1">
            <a:spLocks noGrp="1"/>
          </p:cNvSpPr>
          <p:nvPr>
            <p:ph type="title" idx="7"/>
          </p:nvPr>
        </p:nvSpPr>
        <p:spPr>
          <a:xfrm>
            <a:off x="4189000" y="2088575"/>
            <a:ext cx="765900" cy="42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334" name="Google Shape;334;p70"/>
          <p:cNvSpPr txBox="1">
            <a:spLocks noGrp="1"/>
          </p:cNvSpPr>
          <p:nvPr>
            <p:ph type="title" idx="8"/>
          </p:nvPr>
        </p:nvSpPr>
        <p:spPr>
          <a:xfrm>
            <a:off x="6845550" y="2088575"/>
            <a:ext cx="765900" cy="42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335" name="Google Shape;335;p70"/>
          <p:cNvSpPr txBox="1">
            <a:spLocks noGrp="1"/>
          </p:cNvSpPr>
          <p:nvPr>
            <p:ph type="title" idx="9"/>
          </p:nvPr>
        </p:nvSpPr>
        <p:spPr>
          <a:xfrm>
            <a:off x="816300" y="683150"/>
            <a:ext cx="77178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6"/>
        <p:cNvGrpSpPr/>
        <p:nvPr/>
      </p:nvGrpSpPr>
      <p:grpSpPr>
        <a:xfrm>
          <a:off x="0" y="0"/>
          <a:ext cx="0" cy="0"/>
          <a:chOff x="0" y="0"/>
          <a:chExt cx="0" cy="0"/>
        </a:xfrm>
      </p:grpSpPr>
      <p:sp>
        <p:nvSpPr>
          <p:cNvPr id="337" name="Google Shape;337;p71"/>
          <p:cNvSpPr/>
          <p:nvPr/>
        </p:nvSpPr>
        <p:spPr>
          <a:xfrm rot="-5400000">
            <a:off x="5707689" y="1700040"/>
            <a:ext cx="5136356" cy="1736276"/>
          </a:xfrm>
          <a:custGeom>
            <a:avLst/>
            <a:gdLst/>
            <a:ahLst/>
            <a:cxnLst/>
            <a:rect l="l" t="t" r="r" b="b"/>
            <a:pathLst>
              <a:path w="285750" h="64390" extrusionOk="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algn="bl" rotWithShape="0">
              <a:schemeClr val="accent4">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71"/>
          <p:cNvSpPr/>
          <p:nvPr/>
        </p:nvSpPr>
        <p:spPr>
          <a:xfrm rot="5400000">
            <a:off x="-1699936" y="1700040"/>
            <a:ext cx="5136356" cy="1736276"/>
          </a:xfrm>
          <a:custGeom>
            <a:avLst/>
            <a:gdLst/>
            <a:ahLst/>
            <a:cxnLst/>
            <a:rect l="l" t="t" r="r" b="b"/>
            <a:pathLst>
              <a:path w="285750" h="64390" extrusionOk="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algn="bl" rotWithShape="0">
              <a:schemeClr val="accent4">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71"/>
          <p:cNvSpPr txBox="1">
            <a:spLocks noGrp="1"/>
          </p:cNvSpPr>
          <p:nvPr>
            <p:ph type="title"/>
          </p:nvPr>
        </p:nvSpPr>
        <p:spPr>
          <a:xfrm>
            <a:off x="765575" y="1680800"/>
            <a:ext cx="3684900" cy="1316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000"/>
              <a:buNone/>
              <a:defRPr sz="4000"/>
            </a:lvl1pPr>
            <a:lvl2pPr lvl="1" algn="r">
              <a:lnSpc>
                <a:spcPct val="100000"/>
              </a:lnSpc>
              <a:spcBef>
                <a:spcPts val="0"/>
              </a:spcBef>
              <a:spcAft>
                <a:spcPts val="0"/>
              </a:spcAft>
              <a:buSzPts val="4000"/>
              <a:buNone/>
              <a:defRPr sz="4000"/>
            </a:lvl2pPr>
            <a:lvl3pPr lvl="2" algn="r">
              <a:lnSpc>
                <a:spcPct val="100000"/>
              </a:lnSpc>
              <a:spcBef>
                <a:spcPts val="0"/>
              </a:spcBef>
              <a:spcAft>
                <a:spcPts val="0"/>
              </a:spcAft>
              <a:buSzPts val="4000"/>
              <a:buNone/>
              <a:defRPr sz="4000"/>
            </a:lvl3pPr>
            <a:lvl4pPr lvl="3" algn="r">
              <a:lnSpc>
                <a:spcPct val="100000"/>
              </a:lnSpc>
              <a:spcBef>
                <a:spcPts val="0"/>
              </a:spcBef>
              <a:spcAft>
                <a:spcPts val="0"/>
              </a:spcAft>
              <a:buSzPts val="4000"/>
              <a:buNone/>
              <a:defRPr sz="4000"/>
            </a:lvl4pPr>
            <a:lvl5pPr lvl="4" algn="r">
              <a:lnSpc>
                <a:spcPct val="100000"/>
              </a:lnSpc>
              <a:spcBef>
                <a:spcPts val="0"/>
              </a:spcBef>
              <a:spcAft>
                <a:spcPts val="0"/>
              </a:spcAft>
              <a:buSzPts val="4000"/>
              <a:buNone/>
              <a:defRPr sz="4000"/>
            </a:lvl5pPr>
            <a:lvl6pPr lvl="5" algn="r">
              <a:lnSpc>
                <a:spcPct val="100000"/>
              </a:lnSpc>
              <a:spcBef>
                <a:spcPts val="0"/>
              </a:spcBef>
              <a:spcAft>
                <a:spcPts val="0"/>
              </a:spcAft>
              <a:buSzPts val="4000"/>
              <a:buNone/>
              <a:defRPr sz="4000"/>
            </a:lvl6pPr>
            <a:lvl7pPr lvl="6" algn="r">
              <a:lnSpc>
                <a:spcPct val="100000"/>
              </a:lnSpc>
              <a:spcBef>
                <a:spcPts val="0"/>
              </a:spcBef>
              <a:spcAft>
                <a:spcPts val="0"/>
              </a:spcAft>
              <a:buSzPts val="4000"/>
              <a:buNone/>
              <a:defRPr sz="4000"/>
            </a:lvl7pPr>
            <a:lvl8pPr lvl="7" algn="r">
              <a:lnSpc>
                <a:spcPct val="100000"/>
              </a:lnSpc>
              <a:spcBef>
                <a:spcPts val="0"/>
              </a:spcBef>
              <a:spcAft>
                <a:spcPts val="0"/>
              </a:spcAft>
              <a:buSzPts val="4000"/>
              <a:buNone/>
              <a:defRPr sz="4000"/>
            </a:lvl8pPr>
            <a:lvl9pPr lvl="8" algn="r">
              <a:lnSpc>
                <a:spcPct val="100000"/>
              </a:lnSpc>
              <a:spcBef>
                <a:spcPts val="0"/>
              </a:spcBef>
              <a:spcAft>
                <a:spcPts val="0"/>
              </a:spcAft>
              <a:buSzPts val="4000"/>
              <a:buNone/>
              <a:defRPr sz="4000"/>
            </a:lvl9pPr>
          </a:lstStyle>
          <a:p>
            <a:endParaRPr/>
          </a:p>
        </p:txBody>
      </p:sp>
      <p:sp>
        <p:nvSpPr>
          <p:cNvPr id="340" name="Google Shape;340;p71"/>
          <p:cNvSpPr txBox="1">
            <a:spLocks noGrp="1"/>
          </p:cNvSpPr>
          <p:nvPr>
            <p:ph type="title" idx="2"/>
          </p:nvPr>
        </p:nvSpPr>
        <p:spPr>
          <a:xfrm>
            <a:off x="3215975" y="917798"/>
            <a:ext cx="1234500" cy="667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4800" b="1"/>
            </a:lvl1pPr>
            <a:lvl2pPr lvl="1" algn="r">
              <a:lnSpc>
                <a:spcPct val="100000"/>
              </a:lnSpc>
              <a:spcBef>
                <a:spcPts val="0"/>
              </a:spcBef>
              <a:spcAft>
                <a:spcPts val="0"/>
              </a:spcAft>
              <a:buSzPts val="4800"/>
              <a:buNone/>
              <a:defRPr sz="4800" b="1"/>
            </a:lvl2pPr>
            <a:lvl3pPr lvl="2" algn="r">
              <a:lnSpc>
                <a:spcPct val="100000"/>
              </a:lnSpc>
              <a:spcBef>
                <a:spcPts val="0"/>
              </a:spcBef>
              <a:spcAft>
                <a:spcPts val="0"/>
              </a:spcAft>
              <a:buSzPts val="4800"/>
              <a:buNone/>
              <a:defRPr sz="4800" b="1"/>
            </a:lvl3pPr>
            <a:lvl4pPr lvl="3" algn="r">
              <a:lnSpc>
                <a:spcPct val="100000"/>
              </a:lnSpc>
              <a:spcBef>
                <a:spcPts val="0"/>
              </a:spcBef>
              <a:spcAft>
                <a:spcPts val="0"/>
              </a:spcAft>
              <a:buSzPts val="4800"/>
              <a:buNone/>
              <a:defRPr sz="4800" b="1"/>
            </a:lvl4pPr>
            <a:lvl5pPr lvl="4" algn="r">
              <a:lnSpc>
                <a:spcPct val="100000"/>
              </a:lnSpc>
              <a:spcBef>
                <a:spcPts val="0"/>
              </a:spcBef>
              <a:spcAft>
                <a:spcPts val="0"/>
              </a:spcAft>
              <a:buSzPts val="4800"/>
              <a:buNone/>
              <a:defRPr sz="4800" b="1"/>
            </a:lvl5pPr>
            <a:lvl6pPr lvl="5" algn="r">
              <a:lnSpc>
                <a:spcPct val="100000"/>
              </a:lnSpc>
              <a:spcBef>
                <a:spcPts val="0"/>
              </a:spcBef>
              <a:spcAft>
                <a:spcPts val="0"/>
              </a:spcAft>
              <a:buSzPts val="4800"/>
              <a:buNone/>
              <a:defRPr sz="4800" b="1"/>
            </a:lvl6pPr>
            <a:lvl7pPr lvl="6" algn="r">
              <a:lnSpc>
                <a:spcPct val="100000"/>
              </a:lnSpc>
              <a:spcBef>
                <a:spcPts val="0"/>
              </a:spcBef>
              <a:spcAft>
                <a:spcPts val="0"/>
              </a:spcAft>
              <a:buSzPts val="4800"/>
              <a:buNone/>
              <a:defRPr sz="4800" b="1"/>
            </a:lvl7pPr>
            <a:lvl8pPr lvl="7" algn="r">
              <a:lnSpc>
                <a:spcPct val="100000"/>
              </a:lnSpc>
              <a:spcBef>
                <a:spcPts val="0"/>
              </a:spcBef>
              <a:spcAft>
                <a:spcPts val="0"/>
              </a:spcAft>
              <a:buSzPts val="4800"/>
              <a:buNone/>
              <a:defRPr sz="4800" b="1"/>
            </a:lvl8pPr>
            <a:lvl9pPr lvl="8" algn="r">
              <a:lnSpc>
                <a:spcPct val="100000"/>
              </a:lnSpc>
              <a:spcBef>
                <a:spcPts val="0"/>
              </a:spcBef>
              <a:spcAft>
                <a:spcPts val="0"/>
              </a:spcAft>
              <a:buSzPts val="4800"/>
              <a:buNone/>
              <a:defRPr sz="4800" b="1"/>
            </a:lvl9pPr>
          </a:lstStyle>
          <a:p>
            <a:endParaRPr/>
          </a:p>
        </p:txBody>
      </p:sp>
      <p:sp>
        <p:nvSpPr>
          <p:cNvPr id="341" name="Google Shape;341;p71"/>
          <p:cNvSpPr txBox="1">
            <a:spLocks noGrp="1"/>
          </p:cNvSpPr>
          <p:nvPr>
            <p:ph type="subTitle" idx="1"/>
          </p:nvPr>
        </p:nvSpPr>
        <p:spPr>
          <a:xfrm>
            <a:off x="1643375" y="3634650"/>
            <a:ext cx="2807100" cy="6675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600"/>
            </a:lvl1pPr>
            <a:lvl2pPr lvl="1" algn="r">
              <a:lnSpc>
                <a:spcPct val="100000"/>
              </a:lnSpc>
              <a:spcBef>
                <a:spcPts val="0"/>
              </a:spcBef>
              <a:spcAft>
                <a:spcPts val="0"/>
              </a:spcAft>
              <a:buSzPts val="1400"/>
              <a:buNone/>
              <a:defRPr sz="1600" b="1"/>
            </a:lvl2pPr>
            <a:lvl3pPr lvl="2" algn="r">
              <a:lnSpc>
                <a:spcPct val="100000"/>
              </a:lnSpc>
              <a:spcBef>
                <a:spcPts val="0"/>
              </a:spcBef>
              <a:spcAft>
                <a:spcPts val="0"/>
              </a:spcAft>
              <a:buSzPts val="1400"/>
              <a:buNone/>
              <a:defRPr sz="1600" b="1"/>
            </a:lvl3pPr>
            <a:lvl4pPr lvl="3" algn="r">
              <a:lnSpc>
                <a:spcPct val="100000"/>
              </a:lnSpc>
              <a:spcBef>
                <a:spcPts val="0"/>
              </a:spcBef>
              <a:spcAft>
                <a:spcPts val="0"/>
              </a:spcAft>
              <a:buSzPts val="1400"/>
              <a:buNone/>
              <a:defRPr sz="1600" b="1"/>
            </a:lvl4pPr>
            <a:lvl5pPr lvl="4" algn="r">
              <a:lnSpc>
                <a:spcPct val="100000"/>
              </a:lnSpc>
              <a:spcBef>
                <a:spcPts val="0"/>
              </a:spcBef>
              <a:spcAft>
                <a:spcPts val="0"/>
              </a:spcAft>
              <a:buSzPts val="1400"/>
              <a:buNone/>
              <a:defRPr sz="1600" b="1"/>
            </a:lvl5pPr>
            <a:lvl6pPr lvl="5" algn="r">
              <a:lnSpc>
                <a:spcPct val="100000"/>
              </a:lnSpc>
              <a:spcBef>
                <a:spcPts val="0"/>
              </a:spcBef>
              <a:spcAft>
                <a:spcPts val="0"/>
              </a:spcAft>
              <a:buSzPts val="1400"/>
              <a:buNone/>
              <a:defRPr sz="1600" b="1"/>
            </a:lvl6pPr>
            <a:lvl7pPr lvl="6" algn="r">
              <a:lnSpc>
                <a:spcPct val="100000"/>
              </a:lnSpc>
              <a:spcBef>
                <a:spcPts val="0"/>
              </a:spcBef>
              <a:spcAft>
                <a:spcPts val="0"/>
              </a:spcAft>
              <a:buSzPts val="1400"/>
              <a:buNone/>
              <a:defRPr sz="1600" b="1"/>
            </a:lvl7pPr>
            <a:lvl8pPr lvl="7" algn="r">
              <a:lnSpc>
                <a:spcPct val="100000"/>
              </a:lnSpc>
              <a:spcBef>
                <a:spcPts val="0"/>
              </a:spcBef>
              <a:spcAft>
                <a:spcPts val="0"/>
              </a:spcAft>
              <a:buSzPts val="1400"/>
              <a:buNone/>
              <a:defRPr sz="1600" b="1"/>
            </a:lvl8pPr>
            <a:lvl9pPr lvl="8" algn="r">
              <a:lnSpc>
                <a:spcPct val="100000"/>
              </a:lnSpc>
              <a:spcBef>
                <a:spcPts val="0"/>
              </a:spcBef>
              <a:spcAft>
                <a:spcPts val="0"/>
              </a:spcAft>
              <a:buSzPts val="1400"/>
              <a:buNone/>
              <a:defRPr sz="1600" b="1"/>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1">
  <p:cSld name="CUSTOM_2_1_2">
    <p:spTree>
      <p:nvGrpSpPr>
        <p:cNvPr id="1" name="Shape 342"/>
        <p:cNvGrpSpPr/>
        <p:nvPr/>
      </p:nvGrpSpPr>
      <p:grpSpPr>
        <a:xfrm>
          <a:off x="0" y="0"/>
          <a:ext cx="0" cy="0"/>
          <a:chOff x="0" y="0"/>
          <a:chExt cx="0" cy="0"/>
        </a:xfrm>
      </p:grpSpPr>
      <p:sp>
        <p:nvSpPr>
          <p:cNvPr id="343" name="Google Shape;343;p72"/>
          <p:cNvSpPr/>
          <p:nvPr/>
        </p:nvSpPr>
        <p:spPr>
          <a:xfrm>
            <a:off x="0" y="3083040"/>
            <a:ext cx="9144000" cy="2060480"/>
          </a:xfrm>
          <a:custGeom>
            <a:avLst/>
            <a:gdLst/>
            <a:ahLst/>
            <a:cxnLst/>
            <a:rect l="l" t="t" r="r" b="b"/>
            <a:pathLst>
              <a:path w="285750" h="64390" extrusionOk="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algn="bl" rotWithShape="0">
              <a:schemeClr val="accent4">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72"/>
          <p:cNvSpPr txBox="1">
            <a:spLocks noGrp="1"/>
          </p:cNvSpPr>
          <p:nvPr>
            <p:ph type="subTitle" idx="1"/>
          </p:nvPr>
        </p:nvSpPr>
        <p:spPr>
          <a:xfrm>
            <a:off x="2020825" y="2867925"/>
            <a:ext cx="2286000" cy="420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1800" b="1">
                <a:latin typeface="Orbitron"/>
                <a:ea typeface="Orbitron"/>
                <a:cs typeface="Orbitron"/>
                <a:sym typeface="Orbitron"/>
              </a:defRPr>
            </a:lvl1pPr>
            <a:lvl2pPr lvl="1" algn="l">
              <a:lnSpc>
                <a:spcPct val="100000"/>
              </a:lnSpc>
              <a:spcBef>
                <a:spcPts val="0"/>
              </a:spcBef>
              <a:spcAft>
                <a:spcPts val="0"/>
              </a:spcAft>
              <a:buSzPts val="1400"/>
              <a:buNone/>
              <a:defRPr sz="1800">
                <a:latin typeface="Orbitron"/>
                <a:ea typeface="Orbitron"/>
                <a:cs typeface="Orbitron"/>
                <a:sym typeface="Orbitron"/>
              </a:defRPr>
            </a:lvl2pPr>
            <a:lvl3pPr lvl="2" algn="l">
              <a:lnSpc>
                <a:spcPct val="100000"/>
              </a:lnSpc>
              <a:spcBef>
                <a:spcPts val="0"/>
              </a:spcBef>
              <a:spcAft>
                <a:spcPts val="0"/>
              </a:spcAft>
              <a:buSzPts val="1400"/>
              <a:buNone/>
              <a:defRPr sz="1800">
                <a:latin typeface="Orbitron"/>
                <a:ea typeface="Orbitron"/>
                <a:cs typeface="Orbitron"/>
                <a:sym typeface="Orbitron"/>
              </a:defRPr>
            </a:lvl3pPr>
            <a:lvl4pPr lvl="3" algn="l">
              <a:lnSpc>
                <a:spcPct val="100000"/>
              </a:lnSpc>
              <a:spcBef>
                <a:spcPts val="0"/>
              </a:spcBef>
              <a:spcAft>
                <a:spcPts val="0"/>
              </a:spcAft>
              <a:buSzPts val="1400"/>
              <a:buNone/>
              <a:defRPr sz="1800">
                <a:latin typeface="Orbitron"/>
                <a:ea typeface="Orbitron"/>
                <a:cs typeface="Orbitron"/>
                <a:sym typeface="Orbitron"/>
              </a:defRPr>
            </a:lvl4pPr>
            <a:lvl5pPr lvl="4" algn="l">
              <a:lnSpc>
                <a:spcPct val="100000"/>
              </a:lnSpc>
              <a:spcBef>
                <a:spcPts val="0"/>
              </a:spcBef>
              <a:spcAft>
                <a:spcPts val="0"/>
              </a:spcAft>
              <a:buSzPts val="1400"/>
              <a:buNone/>
              <a:defRPr sz="1800">
                <a:latin typeface="Orbitron"/>
                <a:ea typeface="Orbitron"/>
                <a:cs typeface="Orbitron"/>
                <a:sym typeface="Orbitron"/>
              </a:defRPr>
            </a:lvl5pPr>
            <a:lvl6pPr lvl="5" algn="l">
              <a:lnSpc>
                <a:spcPct val="100000"/>
              </a:lnSpc>
              <a:spcBef>
                <a:spcPts val="0"/>
              </a:spcBef>
              <a:spcAft>
                <a:spcPts val="0"/>
              </a:spcAft>
              <a:buSzPts val="1400"/>
              <a:buNone/>
              <a:defRPr sz="1800">
                <a:latin typeface="Orbitron"/>
                <a:ea typeface="Orbitron"/>
                <a:cs typeface="Orbitron"/>
                <a:sym typeface="Orbitron"/>
              </a:defRPr>
            </a:lvl6pPr>
            <a:lvl7pPr lvl="6" algn="l">
              <a:lnSpc>
                <a:spcPct val="100000"/>
              </a:lnSpc>
              <a:spcBef>
                <a:spcPts val="0"/>
              </a:spcBef>
              <a:spcAft>
                <a:spcPts val="0"/>
              </a:spcAft>
              <a:buSzPts val="1400"/>
              <a:buNone/>
              <a:defRPr sz="1800">
                <a:latin typeface="Orbitron"/>
                <a:ea typeface="Orbitron"/>
                <a:cs typeface="Orbitron"/>
                <a:sym typeface="Orbitron"/>
              </a:defRPr>
            </a:lvl7pPr>
            <a:lvl8pPr lvl="7" algn="l">
              <a:lnSpc>
                <a:spcPct val="100000"/>
              </a:lnSpc>
              <a:spcBef>
                <a:spcPts val="0"/>
              </a:spcBef>
              <a:spcAft>
                <a:spcPts val="0"/>
              </a:spcAft>
              <a:buSzPts val="1400"/>
              <a:buNone/>
              <a:defRPr sz="1800">
                <a:latin typeface="Orbitron"/>
                <a:ea typeface="Orbitron"/>
                <a:cs typeface="Orbitron"/>
                <a:sym typeface="Orbitron"/>
              </a:defRPr>
            </a:lvl8pPr>
            <a:lvl9pPr lvl="8" algn="l">
              <a:lnSpc>
                <a:spcPct val="100000"/>
              </a:lnSpc>
              <a:spcBef>
                <a:spcPts val="0"/>
              </a:spcBef>
              <a:spcAft>
                <a:spcPts val="0"/>
              </a:spcAft>
              <a:buSzPts val="1400"/>
              <a:buNone/>
              <a:defRPr sz="1800">
                <a:latin typeface="Orbitron"/>
                <a:ea typeface="Orbitron"/>
                <a:cs typeface="Orbitron"/>
                <a:sym typeface="Orbitron"/>
              </a:defRPr>
            </a:lvl9pPr>
          </a:lstStyle>
          <a:p>
            <a:endParaRPr/>
          </a:p>
        </p:txBody>
      </p:sp>
      <p:sp>
        <p:nvSpPr>
          <p:cNvPr id="345" name="Google Shape;345;p72"/>
          <p:cNvSpPr txBox="1">
            <a:spLocks noGrp="1"/>
          </p:cNvSpPr>
          <p:nvPr>
            <p:ph type="subTitle" idx="2"/>
          </p:nvPr>
        </p:nvSpPr>
        <p:spPr>
          <a:xfrm>
            <a:off x="2020825" y="3180759"/>
            <a:ext cx="2286000" cy="778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b="1"/>
            </a:lvl2pPr>
            <a:lvl3pPr lvl="2" algn="l">
              <a:lnSpc>
                <a:spcPct val="100000"/>
              </a:lnSpc>
              <a:spcBef>
                <a:spcPts val="0"/>
              </a:spcBef>
              <a:spcAft>
                <a:spcPts val="0"/>
              </a:spcAft>
              <a:buSzPts val="1400"/>
              <a:buNone/>
              <a:defRPr b="1"/>
            </a:lvl3pPr>
            <a:lvl4pPr lvl="3" algn="l">
              <a:lnSpc>
                <a:spcPct val="100000"/>
              </a:lnSpc>
              <a:spcBef>
                <a:spcPts val="0"/>
              </a:spcBef>
              <a:spcAft>
                <a:spcPts val="0"/>
              </a:spcAft>
              <a:buSzPts val="1400"/>
              <a:buNone/>
              <a:defRPr b="1"/>
            </a:lvl4pPr>
            <a:lvl5pPr lvl="4" algn="l">
              <a:lnSpc>
                <a:spcPct val="100000"/>
              </a:lnSpc>
              <a:spcBef>
                <a:spcPts val="0"/>
              </a:spcBef>
              <a:spcAft>
                <a:spcPts val="0"/>
              </a:spcAft>
              <a:buSzPts val="1400"/>
              <a:buNone/>
              <a:defRPr b="1"/>
            </a:lvl5pPr>
            <a:lvl6pPr lvl="5" algn="l">
              <a:lnSpc>
                <a:spcPct val="100000"/>
              </a:lnSpc>
              <a:spcBef>
                <a:spcPts val="0"/>
              </a:spcBef>
              <a:spcAft>
                <a:spcPts val="0"/>
              </a:spcAft>
              <a:buSzPts val="1400"/>
              <a:buNone/>
              <a:defRPr b="1"/>
            </a:lvl6pPr>
            <a:lvl7pPr lvl="6" algn="l">
              <a:lnSpc>
                <a:spcPct val="100000"/>
              </a:lnSpc>
              <a:spcBef>
                <a:spcPts val="0"/>
              </a:spcBef>
              <a:spcAft>
                <a:spcPts val="0"/>
              </a:spcAft>
              <a:buSzPts val="1400"/>
              <a:buNone/>
              <a:defRPr b="1"/>
            </a:lvl7pPr>
            <a:lvl8pPr lvl="7" algn="l">
              <a:lnSpc>
                <a:spcPct val="100000"/>
              </a:lnSpc>
              <a:spcBef>
                <a:spcPts val="0"/>
              </a:spcBef>
              <a:spcAft>
                <a:spcPts val="0"/>
              </a:spcAft>
              <a:buSzPts val="1400"/>
              <a:buNone/>
              <a:defRPr b="1"/>
            </a:lvl8pPr>
            <a:lvl9pPr lvl="8" algn="l">
              <a:lnSpc>
                <a:spcPct val="100000"/>
              </a:lnSpc>
              <a:spcBef>
                <a:spcPts val="0"/>
              </a:spcBef>
              <a:spcAft>
                <a:spcPts val="0"/>
              </a:spcAft>
              <a:buSzPts val="1400"/>
              <a:buNone/>
              <a:defRPr b="1"/>
            </a:lvl9pPr>
          </a:lstStyle>
          <a:p>
            <a:endParaRPr/>
          </a:p>
        </p:txBody>
      </p:sp>
      <p:sp>
        <p:nvSpPr>
          <p:cNvPr id="346" name="Google Shape;346;p72"/>
          <p:cNvSpPr txBox="1">
            <a:spLocks noGrp="1"/>
          </p:cNvSpPr>
          <p:nvPr>
            <p:ph type="subTitle" idx="3"/>
          </p:nvPr>
        </p:nvSpPr>
        <p:spPr>
          <a:xfrm>
            <a:off x="5677600" y="2867925"/>
            <a:ext cx="2286000" cy="420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1800" b="1">
                <a:latin typeface="Orbitron"/>
                <a:ea typeface="Orbitron"/>
                <a:cs typeface="Orbitron"/>
                <a:sym typeface="Orbitron"/>
              </a:defRPr>
            </a:lvl1pPr>
            <a:lvl2pPr lvl="1" algn="l">
              <a:lnSpc>
                <a:spcPct val="100000"/>
              </a:lnSpc>
              <a:spcBef>
                <a:spcPts val="0"/>
              </a:spcBef>
              <a:spcAft>
                <a:spcPts val="0"/>
              </a:spcAft>
              <a:buSzPts val="1400"/>
              <a:buNone/>
              <a:defRPr sz="1800">
                <a:latin typeface="Orbitron"/>
                <a:ea typeface="Orbitron"/>
                <a:cs typeface="Orbitron"/>
                <a:sym typeface="Orbitron"/>
              </a:defRPr>
            </a:lvl2pPr>
            <a:lvl3pPr lvl="2" algn="l">
              <a:lnSpc>
                <a:spcPct val="100000"/>
              </a:lnSpc>
              <a:spcBef>
                <a:spcPts val="0"/>
              </a:spcBef>
              <a:spcAft>
                <a:spcPts val="0"/>
              </a:spcAft>
              <a:buSzPts val="1400"/>
              <a:buNone/>
              <a:defRPr sz="1800">
                <a:latin typeface="Orbitron"/>
                <a:ea typeface="Orbitron"/>
                <a:cs typeface="Orbitron"/>
                <a:sym typeface="Orbitron"/>
              </a:defRPr>
            </a:lvl3pPr>
            <a:lvl4pPr lvl="3" algn="l">
              <a:lnSpc>
                <a:spcPct val="100000"/>
              </a:lnSpc>
              <a:spcBef>
                <a:spcPts val="0"/>
              </a:spcBef>
              <a:spcAft>
                <a:spcPts val="0"/>
              </a:spcAft>
              <a:buSzPts val="1400"/>
              <a:buNone/>
              <a:defRPr sz="1800">
                <a:latin typeface="Orbitron"/>
                <a:ea typeface="Orbitron"/>
                <a:cs typeface="Orbitron"/>
                <a:sym typeface="Orbitron"/>
              </a:defRPr>
            </a:lvl4pPr>
            <a:lvl5pPr lvl="4" algn="l">
              <a:lnSpc>
                <a:spcPct val="100000"/>
              </a:lnSpc>
              <a:spcBef>
                <a:spcPts val="0"/>
              </a:spcBef>
              <a:spcAft>
                <a:spcPts val="0"/>
              </a:spcAft>
              <a:buSzPts val="1400"/>
              <a:buNone/>
              <a:defRPr sz="1800">
                <a:latin typeface="Orbitron"/>
                <a:ea typeface="Orbitron"/>
                <a:cs typeface="Orbitron"/>
                <a:sym typeface="Orbitron"/>
              </a:defRPr>
            </a:lvl5pPr>
            <a:lvl6pPr lvl="5" algn="l">
              <a:lnSpc>
                <a:spcPct val="100000"/>
              </a:lnSpc>
              <a:spcBef>
                <a:spcPts val="0"/>
              </a:spcBef>
              <a:spcAft>
                <a:spcPts val="0"/>
              </a:spcAft>
              <a:buSzPts val="1400"/>
              <a:buNone/>
              <a:defRPr sz="1800">
                <a:latin typeface="Orbitron"/>
                <a:ea typeface="Orbitron"/>
                <a:cs typeface="Orbitron"/>
                <a:sym typeface="Orbitron"/>
              </a:defRPr>
            </a:lvl6pPr>
            <a:lvl7pPr lvl="6" algn="l">
              <a:lnSpc>
                <a:spcPct val="100000"/>
              </a:lnSpc>
              <a:spcBef>
                <a:spcPts val="0"/>
              </a:spcBef>
              <a:spcAft>
                <a:spcPts val="0"/>
              </a:spcAft>
              <a:buSzPts val="1400"/>
              <a:buNone/>
              <a:defRPr sz="1800">
                <a:latin typeface="Orbitron"/>
                <a:ea typeface="Orbitron"/>
                <a:cs typeface="Orbitron"/>
                <a:sym typeface="Orbitron"/>
              </a:defRPr>
            </a:lvl7pPr>
            <a:lvl8pPr lvl="7" algn="l">
              <a:lnSpc>
                <a:spcPct val="100000"/>
              </a:lnSpc>
              <a:spcBef>
                <a:spcPts val="0"/>
              </a:spcBef>
              <a:spcAft>
                <a:spcPts val="0"/>
              </a:spcAft>
              <a:buSzPts val="1400"/>
              <a:buNone/>
              <a:defRPr sz="1800">
                <a:latin typeface="Orbitron"/>
                <a:ea typeface="Orbitron"/>
                <a:cs typeface="Orbitron"/>
                <a:sym typeface="Orbitron"/>
              </a:defRPr>
            </a:lvl8pPr>
            <a:lvl9pPr lvl="8" algn="l">
              <a:lnSpc>
                <a:spcPct val="100000"/>
              </a:lnSpc>
              <a:spcBef>
                <a:spcPts val="0"/>
              </a:spcBef>
              <a:spcAft>
                <a:spcPts val="0"/>
              </a:spcAft>
              <a:buSzPts val="1400"/>
              <a:buNone/>
              <a:defRPr sz="1800">
                <a:latin typeface="Orbitron"/>
                <a:ea typeface="Orbitron"/>
                <a:cs typeface="Orbitron"/>
                <a:sym typeface="Orbitron"/>
              </a:defRPr>
            </a:lvl9pPr>
          </a:lstStyle>
          <a:p>
            <a:endParaRPr/>
          </a:p>
        </p:txBody>
      </p:sp>
      <p:sp>
        <p:nvSpPr>
          <p:cNvPr id="347" name="Google Shape;347;p72"/>
          <p:cNvSpPr txBox="1">
            <a:spLocks noGrp="1"/>
          </p:cNvSpPr>
          <p:nvPr>
            <p:ph type="subTitle" idx="4"/>
          </p:nvPr>
        </p:nvSpPr>
        <p:spPr>
          <a:xfrm>
            <a:off x="5677600" y="3180759"/>
            <a:ext cx="2286000" cy="778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b="1"/>
            </a:lvl2pPr>
            <a:lvl3pPr lvl="2" algn="l">
              <a:lnSpc>
                <a:spcPct val="100000"/>
              </a:lnSpc>
              <a:spcBef>
                <a:spcPts val="0"/>
              </a:spcBef>
              <a:spcAft>
                <a:spcPts val="0"/>
              </a:spcAft>
              <a:buSzPts val="1400"/>
              <a:buNone/>
              <a:defRPr b="1"/>
            </a:lvl3pPr>
            <a:lvl4pPr lvl="3" algn="l">
              <a:lnSpc>
                <a:spcPct val="100000"/>
              </a:lnSpc>
              <a:spcBef>
                <a:spcPts val="0"/>
              </a:spcBef>
              <a:spcAft>
                <a:spcPts val="0"/>
              </a:spcAft>
              <a:buSzPts val="1400"/>
              <a:buNone/>
              <a:defRPr b="1"/>
            </a:lvl4pPr>
            <a:lvl5pPr lvl="4" algn="l">
              <a:lnSpc>
                <a:spcPct val="100000"/>
              </a:lnSpc>
              <a:spcBef>
                <a:spcPts val="0"/>
              </a:spcBef>
              <a:spcAft>
                <a:spcPts val="0"/>
              </a:spcAft>
              <a:buSzPts val="1400"/>
              <a:buNone/>
              <a:defRPr b="1"/>
            </a:lvl5pPr>
            <a:lvl6pPr lvl="5" algn="l">
              <a:lnSpc>
                <a:spcPct val="100000"/>
              </a:lnSpc>
              <a:spcBef>
                <a:spcPts val="0"/>
              </a:spcBef>
              <a:spcAft>
                <a:spcPts val="0"/>
              </a:spcAft>
              <a:buSzPts val="1400"/>
              <a:buNone/>
              <a:defRPr b="1"/>
            </a:lvl6pPr>
            <a:lvl7pPr lvl="6" algn="l">
              <a:lnSpc>
                <a:spcPct val="100000"/>
              </a:lnSpc>
              <a:spcBef>
                <a:spcPts val="0"/>
              </a:spcBef>
              <a:spcAft>
                <a:spcPts val="0"/>
              </a:spcAft>
              <a:buSzPts val="1400"/>
              <a:buNone/>
              <a:defRPr b="1"/>
            </a:lvl7pPr>
            <a:lvl8pPr lvl="7" algn="l">
              <a:lnSpc>
                <a:spcPct val="100000"/>
              </a:lnSpc>
              <a:spcBef>
                <a:spcPts val="0"/>
              </a:spcBef>
              <a:spcAft>
                <a:spcPts val="0"/>
              </a:spcAft>
              <a:buSzPts val="1400"/>
              <a:buNone/>
              <a:defRPr b="1"/>
            </a:lvl8pPr>
            <a:lvl9pPr lvl="8" algn="l">
              <a:lnSpc>
                <a:spcPct val="100000"/>
              </a:lnSpc>
              <a:spcBef>
                <a:spcPts val="0"/>
              </a:spcBef>
              <a:spcAft>
                <a:spcPts val="0"/>
              </a:spcAft>
              <a:buSzPts val="1400"/>
              <a:buNone/>
              <a:defRPr b="1"/>
            </a:lvl9pPr>
          </a:lstStyle>
          <a:p>
            <a:endParaRPr/>
          </a:p>
        </p:txBody>
      </p:sp>
      <p:sp>
        <p:nvSpPr>
          <p:cNvPr id="348" name="Google Shape;348;p72"/>
          <p:cNvSpPr txBox="1">
            <a:spLocks noGrp="1"/>
          </p:cNvSpPr>
          <p:nvPr>
            <p:ph type="subTitle" idx="5"/>
          </p:nvPr>
        </p:nvSpPr>
        <p:spPr>
          <a:xfrm>
            <a:off x="2020825" y="1583600"/>
            <a:ext cx="2286000" cy="420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1800" b="1">
                <a:latin typeface="Orbitron"/>
                <a:ea typeface="Orbitron"/>
                <a:cs typeface="Orbitron"/>
                <a:sym typeface="Orbitron"/>
              </a:defRPr>
            </a:lvl1pPr>
            <a:lvl2pPr lvl="1" algn="l">
              <a:lnSpc>
                <a:spcPct val="100000"/>
              </a:lnSpc>
              <a:spcBef>
                <a:spcPts val="0"/>
              </a:spcBef>
              <a:spcAft>
                <a:spcPts val="0"/>
              </a:spcAft>
              <a:buSzPts val="1400"/>
              <a:buNone/>
              <a:defRPr sz="1800">
                <a:latin typeface="Orbitron"/>
                <a:ea typeface="Orbitron"/>
                <a:cs typeface="Orbitron"/>
                <a:sym typeface="Orbitron"/>
              </a:defRPr>
            </a:lvl2pPr>
            <a:lvl3pPr lvl="2" algn="l">
              <a:lnSpc>
                <a:spcPct val="100000"/>
              </a:lnSpc>
              <a:spcBef>
                <a:spcPts val="0"/>
              </a:spcBef>
              <a:spcAft>
                <a:spcPts val="0"/>
              </a:spcAft>
              <a:buSzPts val="1400"/>
              <a:buNone/>
              <a:defRPr sz="1800">
                <a:latin typeface="Orbitron"/>
                <a:ea typeface="Orbitron"/>
                <a:cs typeface="Orbitron"/>
                <a:sym typeface="Orbitron"/>
              </a:defRPr>
            </a:lvl3pPr>
            <a:lvl4pPr lvl="3" algn="l">
              <a:lnSpc>
                <a:spcPct val="100000"/>
              </a:lnSpc>
              <a:spcBef>
                <a:spcPts val="0"/>
              </a:spcBef>
              <a:spcAft>
                <a:spcPts val="0"/>
              </a:spcAft>
              <a:buSzPts val="1400"/>
              <a:buNone/>
              <a:defRPr sz="1800">
                <a:latin typeface="Orbitron"/>
                <a:ea typeface="Orbitron"/>
                <a:cs typeface="Orbitron"/>
                <a:sym typeface="Orbitron"/>
              </a:defRPr>
            </a:lvl4pPr>
            <a:lvl5pPr lvl="4" algn="l">
              <a:lnSpc>
                <a:spcPct val="100000"/>
              </a:lnSpc>
              <a:spcBef>
                <a:spcPts val="0"/>
              </a:spcBef>
              <a:spcAft>
                <a:spcPts val="0"/>
              </a:spcAft>
              <a:buSzPts val="1400"/>
              <a:buNone/>
              <a:defRPr sz="1800">
                <a:latin typeface="Orbitron"/>
                <a:ea typeface="Orbitron"/>
                <a:cs typeface="Orbitron"/>
                <a:sym typeface="Orbitron"/>
              </a:defRPr>
            </a:lvl5pPr>
            <a:lvl6pPr lvl="5" algn="l">
              <a:lnSpc>
                <a:spcPct val="100000"/>
              </a:lnSpc>
              <a:spcBef>
                <a:spcPts val="0"/>
              </a:spcBef>
              <a:spcAft>
                <a:spcPts val="0"/>
              </a:spcAft>
              <a:buSzPts val="1400"/>
              <a:buNone/>
              <a:defRPr sz="1800">
                <a:latin typeface="Orbitron"/>
                <a:ea typeface="Orbitron"/>
                <a:cs typeface="Orbitron"/>
                <a:sym typeface="Orbitron"/>
              </a:defRPr>
            </a:lvl6pPr>
            <a:lvl7pPr lvl="6" algn="l">
              <a:lnSpc>
                <a:spcPct val="100000"/>
              </a:lnSpc>
              <a:spcBef>
                <a:spcPts val="0"/>
              </a:spcBef>
              <a:spcAft>
                <a:spcPts val="0"/>
              </a:spcAft>
              <a:buSzPts val="1400"/>
              <a:buNone/>
              <a:defRPr sz="1800">
                <a:latin typeface="Orbitron"/>
                <a:ea typeface="Orbitron"/>
                <a:cs typeface="Orbitron"/>
                <a:sym typeface="Orbitron"/>
              </a:defRPr>
            </a:lvl7pPr>
            <a:lvl8pPr lvl="7" algn="l">
              <a:lnSpc>
                <a:spcPct val="100000"/>
              </a:lnSpc>
              <a:spcBef>
                <a:spcPts val="0"/>
              </a:spcBef>
              <a:spcAft>
                <a:spcPts val="0"/>
              </a:spcAft>
              <a:buSzPts val="1400"/>
              <a:buNone/>
              <a:defRPr sz="1800">
                <a:latin typeface="Orbitron"/>
                <a:ea typeface="Orbitron"/>
                <a:cs typeface="Orbitron"/>
                <a:sym typeface="Orbitron"/>
              </a:defRPr>
            </a:lvl8pPr>
            <a:lvl9pPr lvl="8" algn="l">
              <a:lnSpc>
                <a:spcPct val="100000"/>
              </a:lnSpc>
              <a:spcBef>
                <a:spcPts val="0"/>
              </a:spcBef>
              <a:spcAft>
                <a:spcPts val="0"/>
              </a:spcAft>
              <a:buSzPts val="1400"/>
              <a:buNone/>
              <a:defRPr sz="1800">
                <a:latin typeface="Orbitron"/>
                <a:ea typeface="Orbitron"/>
                <a:cs typeface="Orbitron"/>
                <a:sym typeface="Orbitron"/>
              </a:defRPr>
            </a:lvl9pPr>
          </a:lstStyle>
          <a:p>
            <a:endParaRPr/>
          </a:p>
        </p:txBody>
      </p:sp>
      <p:sp>
        <p:nvSpPr>
          <p:cNvPr id="349" name="Google Shape;349;p72"/>
          <p:cNvSpPr txBox="1">
            <a:spLocks noGrp="1"/>
          </p:cNvSpPr>
          <p:nvPr>
            <p:ph type="subTitle" idx="6"/>
          </p:nvPr>
        </p:nvSpPr>
        <p:spPr>
          <a:xfrm>
            <a:off x="2020825" y="1896431"/>
            <a:ext cx="2286000" cy="778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b="1"/>
            </a:lvl2pPr>
            <a:lvl3pPr lvl="2" algn="l">
              <a:lnSpc>
                <a:spcPct val="100000"/>
              </a:lnSpc>
              <a:spcBef>
                <a:spcPts val="0"/>
              </a:spcBef>
              <a:spcAft>
                <a:spcPts val="0"/>
              </a:spcAft>
              <a:buSzPts val="1400"/>
              <a:buNone/>
              <a:defRPr b="1"/>
            </a:lvl3pPr>
            <a:lvl4pPr lvl="3" algn="l">
              <a:lnSpc>
                <a:spcPct val="100000"/>
              </a:lnSpc>
              <a:spcBef>
                <a:spcPts val="0"/>
              </a:spcBef>
              <a:spcAft>
                <a:spcPts val="0"/>
              </a:spcAft>
              <a:buSzPts val="1400"/>
              <a:buNone/>
              <a:defRPr b="1"/>
            </a:lvl4pPr>
            <a:lvl5pPr lvl="4" algn="l">
              <a:lnSpc>
                <a:spcPct val="100000"/>
              </a:lnSpc>
              <a:spcBef>
                <a:spcPts val="0"/>
              </a:spcBef>
              <a:spcAft>
                <a:spcPts val="0"/>
              </a:spcAft>
              <a:buSzPts val="1400"/>
              <a:buNone/>
              <a:defRPr b="1"/>
            </a:lvl5pPr>
            <a:lvl6pPr lvl="5" algn="l">
              <a:lnSpc>
                <a:spcPct val="100000"/>
              </a:lnSpc>
              <a:spcBef>
                <a:spcPts val="0"/>
              </a:spcBef>
              <a:spcAft>
                <a:spcPts val="0"/>
              </a:spcAft>
              <a:buSzPts val="1400"/>
              <a:buNone/>
              <a:defRPr b="1"/>
            </a:lvl6pPr>
            <a:lvl7pPr lvl="6" algn="l">
              <a:lnSpc>
                <a:spcPct val="100000"/>
              </a:lnSpc>
              <a:spcBef>
                <a:spcPts val="0"/>
              </a:spcBef>
              <a:spcAft>
                <a:spcPts val="0"/>
              </a:spcAft>
              <a:buSzPts val="1400"/>
              <a:buNone/>
              <a:defRPr b="1"/>
            </a:lvl7pPr>
            <a:lvl8pPr lvl="7" algn="l">
              <a:lnSpc>
                <a:spcPct val="100000"/>
              </a:lnSpc>
              <a:spcBef>
                <a:spcPts val="0"/>
              </a:spcBef>
              <a:spcAft>
                <a:spcPts val="0"/>
              </a:spcAft>
              <a:buSzPts val="1400"/>
              <a:buNone/>
              <a:defRPr b="1"/>
            </a:lvl8pPr>
            <a:lvl9pPr lvl="8" algn="l">
              <a:lnSpc>
                <a:spcPct val="100000"/>
              </a:lnSpc>
              <a:spcBef>
                <a:spcPts val="0"/>
              </a:spcBef>
              <a:spcAft>
                <a:spcPts val="0"/>
              </a:spcAft>
              <a:buSzPts val="1400"/>
              <a:buNone/>
              <a:defRPr b="1"/>
            </a:lvl9pPr>
          </a:lstStyle>
          <a:p>
            <a:endParaRPr/>
          </a:p>
        </p:txBody>
      </p:sp>
      <p:sp>
        <p:nvSpPr>
          <p:cNvPr id="350" name="Google Shape;350;p72"/>
          <p:cNvSpPr txBox="1">
            <a:spLocks noGrp="1"/>
          </p:cNvSpPr>
          <p:nvPr>
            <p:ph type="subTitle" idx="7"/>
          </p:nvPr>
        </p:nvSpPr>
        <p:spPr>
          <a:xfrm>
            <a:off x="5677600" y="1583600"/>
            <a:ext cx="2286000" cy="420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1800" b="1">
                <a:latin typeface="Orbitron"/>
                <a:ea typeface="Orbitron"/>
                <a:cs typeface="Orbitron"/>
                <a:sym typeface="Orbitron"/>
              </a:defRPr>
            </a:lvl1pPr>
            <a:lvl2pPr lvl="1" algn="l">
              <a:lnSpc>
                <a:spcPct val="100000"/>
              </a:lnSpc>
              <a:spcBef>
                <a:spcPts val="0"/>
              </a:spcBef>
              <a:spcAft>
                <a:spcPts val="0"/>
              </a:spcAft>
              <a:buSzPts val="1400"/>
              <a:buNone/>
              <a:defRPr sz="1800">
                <a:latin typeface="Orbitron"/>
                <a:ea typeface="Orbitron"/>
                <a:cs typeface="Orbitron"/>
                <a:sym typeface="Orbitron"/>
              </a:defRPr>
            </a:lvl2pPr>
            <a:lvl3pPr lvl="2" algn="l">
              <a:lnSpc>
                <a:spcPct val="100000"/>
              </a:lnSpc>
              <a:spcBef>
                <a:spcPts val="0"/>
              </a:spcBef>
              <a:spcAft>
                <a:spcPts val="0"/>
              </a:spcAft>
              <a:buSzPts val="1400"/>
              <a:buNone/>
              <a:defRPr sz="1800">
                <a:latin typeface="Orbitron"/>
                <a:ea typeface="Orbitron"/>
                <a:cs typeface="Orbitron"/>
                <a:sym typeface="Orbitron"/>
              </a:defRPr>
            </a:lvl3pPr>
            <a:lvl4pPr lvl="3" algn="l">
              <a:lnSpc>
                <a:spcPct val="100000"/>
              </a:lnSpc>
              <a:spcBef>
                <a:spcPts val="0"/>
              </a:spcBef>
              <a:spcAft>
                <a:spcPts val="0"/>
              </a:spcAft>
              <a:buSzPts val="1400"/>
              <a:buNone/>
              <a:defRPr sz="1800">
                <a:latin typeface="Orbitron"/>
                <a:ea typeface="Orbitron"/>
                <a:cs typeface="Orbitron"/>
                <a:sym typeface="Orbitron"/>
              </a:defRPr>
            </a:lvl4pPr>
            <a:lvl5pPr lvl="4" algn="l">
              <a:lnSpc>
                <a:spcPct val="100000"/>
              </a:lnSpc>
              <a:spcBef>
                <a:spcPts val="0"/>
              </a:spcBef>
              <a:spcAft>
                <a:spcPts val="0"/>
              </a:spcAft>
              <a:buSzPts val="1400"/>
              <a:buNone/>
              <a:defRPr sz="1800">
                <a:latin typeface="Orbitron"/>
                <a:ea typeface="Orbitron"/>
                <a:cs typeface="Orbitron"/>
                <a:sym typeface="Orbitron"/>
              </a:defRPr>
            </a:lvl5pPr>
            <a:lvl6pPr lvl="5" algn="l">
              <a:lnSpc>
                <a:spcPct val="100000"/>
              </a:lnSpc>
              <a:spcBef>
                <a:spcPts val="0"/>
              </a:spcBef>
              <a:spcAft>
                <a:spcPts val="0"/>
              </a:spcAft>
              <a:buSzPts val="1400"/>
              <a:buNone/>
              <a:defRPr sz="1800">
                <a:latin typeface="Orbitron"/>
                <a:ea typeface="Orbitron"/>
                <a:cs typeface="Orbitron"/>
                <a:sym typeface="Orbitron"/>
              </a:defRPr>
            </a:lvl6pPr>
            <a:lvl7pPr lvl="6" algn="l">
              <a:lnSpc>
                <a:spcPct val="100000"/>
              </a:lnSpc>
              <a:spcBef>
                <a:spcPts val="0"/>
              </a:spcBef>
              <a:spcAft>
                <a:spcPts val="0"/>
              </a:spcAft>
              <a:buSzPts val="1400"/>
              <a:buNone/>
              <a:defRPr sz="1800">
                <a:latin typeface="Orbitron"/>
                <a:ea typeface="Orbitron"/>
                <a:cs typeface="Orbitron"/>
                <a:sym typeface="Orbitron"/>
              </a:defRPr>
            </a:lvl7pPr>
            <a:lvl8pPr lvl="7" algn="l">
              <a:lnSpc>
                <a:spcPct val="100000"/>
              </a:lnSpc>
              <a:spcBef>
                <a:spcPts val="0"/>
              </a:spcBef>
              <a:spcAft>
                <a:spcPts val="0"/>
              </a:spcAft>
              <a:buSzPts val="1400"/>
              <a:buNone/>
              <a:defRPr sz="1800">
                <a:latin typeface="Orbitron"/>
                <a:ea typeface="Orbitron"/>
                <a:cs typeface="Orbitron"/>
                <a:sym typeface="Orbitron"/>
              </a:defRPr>
            </a:lvl8pPr>
            <a:lvl9pPr lvl="8" algn="l">
              <a:lnSpc>
                <a:spcPct val="100000"/>
              </a:lnSpc>
              <a:spcBef>
                <a:spcPts val="0"/>
              </a:spcBef>
              <a:spcAft>
                <a:spcPts val="0"/>
              </a:spcAft>
              <a:buSzPts val="1400"/>
              <a:buNone/>
              <a:defRPr sz="1800">
                <a:latin typeface="Orbitron"/>
                <a:ea typeface="Orbitron"/>
                <a:cs typeface="Orbitron"/>
                <a:sym typeface="Orbitron"/>
              </a:defRPr>
            </a:lvl9pPr>
          </a:lstStyle>
          <a:p>
            <a:endParaRPr/>
          </a:p>
        </p:txBody>
      </p:sp>
      <p:sp>
        <p:nvSpPr>
          <p:cNvPr id="351" name="Google Shape;351;p72"/>
          <p:cNvSpPr txBox="1">
            <a:spLocks noGrp="1"/>
          </p:cNvSpPr>
          <p:nvPr>
            <p:ph type="subTitle" idx="8"/>
          </p:nvPr>
        </p:nvSpPr>
        <p:spPr>
          <a:xfrm>
            <a:off x="5677600" y="1896431"/>
            <a:ext cx="2286000" cy="778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b="1"/>
            </a:lvl2pPr>
            <a:lvl3pPr lvl="2" algn="l">
              <a:lnSpc>
                <a:spcPct val="100000"/>
              </a:lnSpc>
              <a:spcBef>
                <a:spcPts val="0"/>
              </a:spcBef>
              <a:spcAft>
                <a:spcPts val="0"/>
              </a:spcAft>
              <a:buSzPts val="1400"/>
              <a:buNone/>
              <a:defRPr b="1"/>
            </a:lvl3pPr>
            <a:lvl4pPr lvl="3" algn="l">
              <a:lnSpc>
                <a:spcPct val="100000"/>
              </a:lnSpc>
              <a:spcBef>
                <a:spcPts val="0"/>
              </a:spcBef>
              <a:spcAft>
                <a:spcPts val="0"/>
              </a:spcAft>
              <a:buSzPts val="1400"/>
              <a:buNone/>
              <a:defRPr b="1"/>
            </a:lvl4pPr>
            <a:lvl5pPr lvl="4" algn="l">
              <a:lnSpc>
                <a:spcPct val="100000"/>
              </a:lnSpc>
              <a:spcBef>
                <a:spcPts val="0"/>
              </a:spcBef>
              <a:spcAft>
                <a:spcPts val="0"/>
              </a:spcAft>
              <a:buSzPts val="1400"/>
              <a:buNone/>
              <a:defRPr b="1"/>
            </a:lvl5pPr>
            <a:lvl6pPr lvl="5" algn="l">
              <a:lnSpc>
                <a:spcPct val="100000"/>
              </a:lnSpc>
              <a:spcBef>
                <a:spcPts val="0"/>
              </a:spcBef>
              <a:spcAft>
                <a:spcPts val="0"/>
              </a:spcAft>
              <a:buSzPts val="1400"/>
              <a:buNone/>
              <a:defRPr b="1"/>
            </a:lvl6pPr>
            <a:lvl7pPr lvl="6" algn="l">
              <a:lnSpc>
                <a:spcPct val="100000"/>
              </a:lnSpc>
              <a:spcBef>
                <a:spcPts val="0"/>
              </a:spcBef>
              <a:spcAft>
                <a:spcPts val="0"/>
              </a:spcAft>
              <a:buSzPts val="1400"/>
              <a:buNone/>
              <a:defRPr b="1"/>
            </a:lvl7pPr>
            <a:lvl8pPr lvl="7" algn="l">
              <a:lnSpc>
                <a:spcPct val="100000"/>
              </a:lnSpc>
              <a:spcBef>
                <a:spcPts val="0"/>
              </a:spcBef>
              <a:spcAft>
                <a:spcPts val="0"/>
              </a:spcAft>
              <a:buSzPts val="1400"/>
              <a:buNone/>
              <a:defRPr b="1"/>
            </a:lvl8pPr>
            <a:lvl9pPr lvl="8" algn="l">
              <a:lnSpc>
                <a:spcPct val="100000"/>
              </a:lnSpc>
              <a:spcBef>
                <a:spcPts val="0"/>
              </a:spcBef>
              <a:spcAft>
                <a:spcPts val="0"/>
              </a:spcAft>
              <a:buSzPts val="1400"/>
              <a:buNone/>
              <a:defRPr b="1"/>
            </a:lvl9pPr>
          </a:lstStyle>
          <a:p>
            <a:endParaRPr/>
          </a:p>
        </p:txBody>
      </p:sp>
      <p:sp>
        <p:nvSpPr>
          <p:cNvPr id="352" name="Google Shape;352;p72"/>
          <p:cNvSpPr txBox="1">
            <a:spLocks noGrp="1"/>
          </p:cNvSpPr>
          <p:nvPr>
            <p:ph type="title"/>
          </p:nvPr>
        </p:nvSpPr>
        <p:spPr>
          <a:xfrm>
            <a:off x="816300" y="683150"/>
            <a:ext cx="77178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53" name="Google Shape;353;p72"/>
          <p:cNvSpPr txBox="1">
            <a:spLocks noGrp="1"/>
          </p:cNvSpPr>
          <p:nvPr>
            <p:ph type="title" idx="9"/>
          </p:nvPr>
        </p:nvSpPr>
        <p:spPr>
          <a:xfrm>
            <a:off x="1185825" y="1945600"/>
            <a:ext cx="765900" cy="42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354" name="Google Shape;354;p72"/>
          <p:cNvSpPr txBox="1">
            <a:spLocks noGrp="1"/>
          </p:cNvSpPr>
          <p:nvPr>
            <p:ph type="title" idx="13"/>
          </p:nvPr>
        </p:nvSpPr>
        <p:spPr>
          <a:xfrm>
            <a:off x="1185825" y="3236950"/>
            <a:ext cx="765900" cy="42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355" name="Google Shape;355;p72"/>
          <p:cNvSpPr txBox="1">
            <a:spLocks noGrp="1"/>
          </p:cNvSpPr>
          <p:nvPr>
            <p:ph type="title" idx="14"/>
          </p:nvPr>
        </p:nvSpPr>
        <p:spPr>
          <a:xfrm>
            <a:off x="4841000" y="1945600"/>
            <a:ext cx="765900" cy="42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356" name="Google Shape;356;p72"/>
          <p:cNvSpPr txBox="1">
            <a:spLocks noGrp="1"/>
          </p:cNvSpPr>
          <p:nvPr>
            <p:ph type="title" idx="15"/>
          </p:nvPr>
        </p:nvSpPr>
        <p:spPr>
          <a:xfrm>
            <a:off x="4841000" y="3236950"/>
            <a:ext cx="765900" cy="42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p:cSld name="TITLE_ONLY_1_1">
    <p:spTree>
      <p:nvGrpSpPr>
        <p:cNvPr id="1" name="Shape 357"/>
        <p:cNvGrpSpPr/>
        <p:nvPr/>
      </p:nvGrpSpPr>
      <p:grpSpPr>
        <a:xfrm>
          <a:off x="0" y="0"/>
          <a:ext cx="0" cy="0"/>
          <a:chOff x="0" y="0"/>
          <a:chExt cx="0" cy="0"/>
        </a:xfrm>
      </p:grpSpPr>
      <p:sp>
        <p:nvSpPr>
          <p:cNvPr id="358" name="Google Shape;358;p73"/>
          <p:cNvSpPr/>
          <p:nvPr/>
        </p:nvSpPr>
        <p:spPr>
          <a:xfrm rot="10800000">
            <a:off x="0" y="-10"/>
            <a:ext cx="9144000" cy="2060480"/>
          </a:xfrm>
          <a:custGeom>
            <a:avLst/>
            <a:gdLst/>
            <a:ahLst/>
            <a:cxnLst/>
            <a:rect l="l" t="t" r="r" b="b"/>
            <a:pathLst>
              <a:path w="285750" h="64390" extrusionOk="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algn="bl" rotWithShape="0">
              <a:schemeClr val="accent4">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73"/>
          <p:cNvSpPr txBox="1">
            <a:spLocks noGrp="1"/>
          </p:cNvSpPr>
          <p:nvPr>
            <p:ph type="title"/>
          </p:nvPr>
        </p:nvSpPr>
        <p:spPr>
          <a:xfrm>
            <a:off x="713100" y="1944000"/>
            <a:ext cx="3208500" cy="1255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b="1"/>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360" name="Google Shape;360;p73"/>
          <p:cNvSpPr txBox="1">
            <a:spLocks noGrp="1"/>
          </p:cNvSpPr>
          <p:nvPr>
            <p:ph type="subTitle" idx="1"/>
          </p:nvPr>
        </p:nvSpPr>
        <p:spPr>
          <a:xfrm>
            <a:off x="3546300" y="3195544"/>
            <a:ext cx="1975200" cy="40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sz="1800" b="1">
                <a:latin typeface="Orbitron"/>
                <a:ea typeface="Orbitron"/>
                <a:cs typeface="Orbitron"/>
                <a:sym typeface="Orbitron"/>
              </a:defRPr>
            </a:lvl1pPr>
            <a:lvl2pPr lvl="1" algn="ctr">
              <a:lnSpc>
                <a:spcPct val="100000"/>
              </a:lnSpc>
              <a:spcBef>
                <a:spcPts val="0"/>
              </a:spcBef>
              <a:spcAft>
                <a:spcPts val="0"/>
              </a:spcAft>
              <a:buSzPts val="1400"/>
              <a:buNone/>
              <a:defRPr sz="1800">
                <a:latin typeface="Orbitron"/>
                <a:ea typeface="Orbitron"/>
                <a:cs typeface="Orbitron"/>
                <a:sym typeface="Orbitron"/>
              </a:defRPr>
            </a:lvl2pPr>
            <a:lvl3pPr lvl="2" algn="ctr">
              <a:lnSpc>
                <a:spcPct val="100000"/>
              </a:lnSpc>
              <a:spcBef>
                <a:spcPts val="0"/>
              </a:spcBef>
              <a:spcAft>
                <a:spcPts val="0"/>
              </a:spcAft>
              <a:buSzPts val="1400"/>
              <a:buNone/>
              <a:defRPr sz="1800">
                <a:latin typeface="Orbitron"/>
                <a:ea typeface="Orbitron"/>
                <a:cs typeface="Orbitron"/>
                <a:sym typeface="Orbitron"/>
              </a:defRPr>
            </a:lvl3pPr>
            <a:lvl4pPr lvl="3" algn="ctr">
              <a:lnSpc>
                <a:spcPct val="100000"/>
              </a:lnSpc>
              <a:spcBef>
                <a:spcPts val="0"/>
              </a:spcBef>
              <a:spcAft>
                <a:spcPts val="0"/>
              </a:spcAft>
              <a:buSzPts val="1400"/>
              <a:buNone/>
              <a:defRPr sz="1800">
                <a:latin typeface="Orbitron"/>
                <a:ea typeface="Orbitron"/>
                <a:cs typeface="Orbitron"/>
                <a:sym typeface="Orbitron"/>
              </a:defRPr>
            </a:lvl4pPr>
            <a:lvl5pPr lvl="4" algn="ctr">
              <a:lnSpc>
                <a:spcPct val="100000"/>
              </a:lnSpc>
              <a:spcBef>
                <a:spcPts val="0"/>
              </a:spcBef>
              <a:spcAft>
                <a:spcPts val="0"/>
              </a:spcAft>
              <a:buSzPts val="1400"/>
              <a:buNone/>
              <a:defRPr sz="1800">
                <a:latin typeface="Orbitron"/>
                <a:ea typeface="Orbitron"/>
                <a:cs typeface="Orbitron"/>
                <a:sym typeface="Orbitron"/>
              </a:defRPr>
            </a:lvl5pPr>
            <a:lvl6pPr lvl="5" algn="ctr">
              <a:lnSpc>
                <a:spcPct val="100000"/>
              </a:lnSpc>
              <a:spcBef>
                <a:spcPts val="0"/>
              </a:spcBef>
              <a:spcAft>
                <a:spcPts val="0"/>
              </a:spcAft>
              <a:buSzPts val="1400"/>
              <a:buNone/>
              <a:defRPr sz="1800">
                <a:latin typeface="Orbitron"/>
                <a:ea typeface="Orbitron"/>
                <a:cs typeface="Orbitron"/>
                <a:sym typeface="Orbitron"/>
              </a:defRPr>
            </a:lvl6pPr>
            <a:lvl7pPr lvl="6" algn="ctr">
              <a:lnSpc>
                <a:spcPct val="100000"/>
              </a:lnSpc>
              <a:spcBef>
                <a:spcPts val="0"/>
              </a:spcBef>
              <a:spcAft>
                <a:spcPts val="0"/>
              </a:spcAft>
              <a:buSzPts val="1400"/>
              <a:buNone/>
              <a:defRPr sz="1800">
                <a:latin typeface="Orbitron"/>
                <a:ea typeface="Orbitron"/>
                <a:cs typeface="Orbitron"/>
                <a:sym typeface="Orbitron"/>
              </a:defRPr>
            </a:lvl7pPr>
            <a:lvl8pPr lvl="7" algn="ctr">
              <a:lnSpc>
                <a:spcPct val="100000"/>
              </a:lnSpc>
              <a:spcBef>
                <a:spcPts val="0"/>
              </a:spcBef>
              <a:spcAft>
                <a:spcPts val="0"/>
              </a:spcAft>
              <a:buSzPts val="1400"/>
              <a:buNone/>
              <a:defRPr sz="1800">
                <a:latin typeface="Orbitron"/>
                <a:ea typeface="Orbitron"/>
                <a:cs typeface="Orbitron"/>
                <a:sym typeface="Orbitron"/>
              </a:defRPr>
            </a:lvl8pPr>
            <a:lvl9pPr lvl="8" algn="ctr">
              <a:lnSpc>
                <a:spcPct val="100000"/>
              </a:lnSpc>
              <a:spcBef>
                <a:spcPts val="0"/>
              </a:spcBef>
              <a:spcAft>
                <a:spcPts val="0"/>
              </a:spcAft>
              <a:buSzPts val="1400"/>
              <a:buNone/>
              <a:defRPr sz="1800">
                <a:latin typeface="Orbitron"/>
                <a:ea typeface="Orbitron"/>
                <a:cs typeface="Orbitron"/>
                <a:sym typeface="Orbitron"/>
              </a:defRPr>
            </a:lvl9pPr>
          </a:lstStyle>
          <a:p>
            <a:endParaRPr/>
          </a:p>
        </p:txBody>
      </p:sp>
      <p:sp>
        <p:nvSpPr>
          <p:cNvPr id="361" name="Google Shape;361;p73"/>
          <p:cNvSpPr txBox="1">
            <a:spLocks noGrp="1"/>
          </p:cNvSpPr>
          <p:nvPr>
            <p:ph type="subTitle" idx="2"/>
          </p:nvPr>
        </p:nvSpPr>
        <p:spPr>
          <a:xfrm>
            <a:off x="3546300" y="3503365"/>
            <a:ext cx="1975200" cy="594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b="1"/>
            </a:lvl2pPr>
            <a:lvl3pPr lvl="2" algn="ctr">
              <a:lnSpc>
                <a:spcPct val="100000"/>
              </a:lnSpc>
              <a:spcBef>
                <a:spcPts val="0"/>
              </a:spcBef>
              <a:spcAft>
                <a:spcPts val="0"/>
              </a:spcAft>
              <a:buSzPts val="1400"/>
              <a:buNone/>
              <a:defRPr sz="1400" b="1"/>
            </a:lvl3pPr>
            <a:lvl4pPr lvl="3" algn="ctr">
              <a:lnSpc>
                <a:spcPct val="100000"/>
              </a:lnSpc>
              <a:spcBef>
                <a:spcPts val="0"/>
              </a:spcBef>
              <a:spcAft>
                <a:spcPts val="0"/>
              </a:spcAft>
              <a:buSzPts val="1400"/>
              <a:buNone/>
              <a:defRPr sz="1400" b="1"/>
            </a:lvl4pPr>
            <a:lvl5pPr lvl="4" algn="ctr">
              <a:lnSpc>
                <a:spcPct val="100000"/>
              </a:lnSpc>
              <a:spcBef>
                <a:spcPts val="0"/>
              </a:spcBef>
              <a:spcAft>
                <a:spcPts val="0"/>
              </a:spcAft>
              <a:buSzPts val="1400"/>
              <a:buNone/>
              <a:defRPr sz="1400" b="1"/>
            </a:lvl5pPr>
            <a:lvl6pPr lvl="5" algn="ctr">
              <a:lnSpc>
                <a:spcPct val="100000"/>
              </a:lnSpc>
              <a:spcBef>
                <a:spcPts val="0"/>
              </a:spcBef>
              <a:spcAft>
                <a:spcPts val="0"/>
              </a:spcAft>
              <a:buSzPts val="1400"/>
              <a:buNone/>
              <a:defRPr sz="1400" b="1"/>
            </a:lvl6pPr>
            <a:lvl7pPr lvl="6" algn="ctr">
              <a:lnSpc>
                <a:spcPct val="100000"/>
              </a:lnSpc>
              <a:spcBef>
                <a:spcPts val="0"/>
              </a:spcBef>
              <a:spcAft>
                <a:spcPts val="0"/>
              </a:spcAft>
              <a:buSzPts val="1400"/>
              <a:buNone/>
              <a:defRPr sz="1400" b="1"/>
            </a:lvl7pPr>
            <a:lvl8pPr lvl="7" algn="ctr">
              <a:lnSpc>
                <a:spcPct val="100000"/>
              </a:lnSpc>
              <a:spcBef>
                <a:spcPts val="0"/>
              </a:spcBef>
              <a:spcAft>
                <a:spcPts val="0"/>
              </a:spcAft>
              <a:buSzPts val="1400"/>
              <a:buNone/>
              <a:defRPr sz="1400" b="1"/>
            </a:lvl8pPr>
            <a:lvl9pPr lvl="8" algn="ctr">
              <a:lnSpc>
                <a:spcPct val="100000"/>
              </a:lnSpc>
              <a:spcBef>
                <a:spcPts val="0"/>
              </a:spcBef>
              <a:spcAft>
                <a:spcPts val="0"/>
              </a:spcAft>
              <a:buSzPts val="1400"/>
              <a:buNone/>
              <a:defRPr sz="1400" b="1"/>
            </a:lvl9pPr>
          </a:lstStyle>
          <a:p>
            <a:endParaRPr/>
          </a:p>
        </p:txBody>
      </p:sp>
      <p:sp>
        <p:nvSpPr>
          <p:cNvPr id="362" name="Google Shape;362;p73"/>
          <p:cNvSpPr txBox="1">
            <a:spLocks noGrp="1"/>
          </p:cNvSpPr>
          <p:nvPr>
            <p:ph type="subTitle" idx="3"/>
          </p:nvPr>
        </p:nvSpPr>
        <p:spPr>
          <a:xfrm>
            <a:off x="6322975" y="3195544"/>
            <a:ext cx="1975200" cy="40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sz="1800" b="1">
                <a:latin typeface="Orbitron"/>
                <a:ea typeface="Orbitron"/>
                <a:cs typeface="Orbitron"/>
                <a:sym typeface="Orbitron"/>
              </a:defRPr>
            </a:lvl1pPr>
            <a:lvl2pPr lvl="1" algn="ctr">
              <a:lnSpc>
                <a:spcPct val="100000"/>
              </a:lnSpc>
              <a:spcBef>
                <a:spcPts val="0"/>
              </a:spcBef>
              <a:spcAft>
                <a:spcPts val="0"/>
              </a:spcAft>
              <a:buSzPts val="1400"/>
              <a:buNone/>
              <a:defRPr sz="1800">
                <a:latin typeface="Orbitron"/>
                <a:ea typeface="Orbitron"/>
                <a:cs typeface="Orbitron"/>
                <a:sym typeface="Orbitron"/>
              </a:defRPr>
            </a:lvl2pPr>
            <a:lvl3pPr lvl="2" algn="ctr">
              <a:lnSpc>
                <a:spcPct val="100000"/>
              </a:lnSpc>
              <a:spcBef>
                <a:spcPts val="0"/>
              </a:spcBef>
              <a:spcAft>
                <a:spcPts val="0"/>
              </a:spcAft>
              <a:buSzPts val="1400"/>
              <a:buNone/>
              <a:defRPr sz="1800">
                <a:latin typeface="Orbitron"/>
                <a:ea typeface="Orbitron"/>
                <a:cs typeface="Orbitron"/>
                <a:sym typeface="Orbitron"/>
              </a:defRPr>
            </a:lvl3pPr>
            <a:lvl4pPr lvl="3" algn="ctr">
              <a:lnSpc>
                <a:spcPct val="100000"/>
              </a:lnSpc>
              <a:spcBef>
                <a:spcPts val="0"/>
              </a:spcBef>
              <a:spcAft>
                <a:spcPts val="0"/>
              </a:spcAft>
              <a:buSzPts val="1400"/>
              <a:buNone/>
              <a:defRPr sz="1800">
                <a:latin typeface="Orbitron"/>
                <a:ea typeface="Orbitron"/>
                <a:cs typeface="Orbitron"/>
                <a:sym typeface="Orbitron"/>
              </a:defRPr>
            </a:lvl4pPr>
            <a:lvl5pPr lvl="4" algn="ctr">
              <a:lnSpc>
                <a:spcPct val="100000"/>
              </a:lnSpc>
              <a:spcBef>
                <a:spcPts val="0"/>
              </a:spcBef>
              <a:spcAft>
                <a:spcPts val="0"/>
              </a:spcAft>
              <a:buSzPts val="1400"/>
              <a:buNone/>
              <a:defRPr sz="1800">
                <a:latin typeface="Orbitron"/>
                <a:ea typeface="Orbitron"/>
                <a:cs typeface="Orbitron"/>
                <a:sym typeface="Orbitron"/>
              </a:defRPr>
            </a:lvl5pPr>
            <a:lvl6pPr lvl="5" algn="ctr">
              <a:lnSpc>
                <a:spcPct val="100000"/>
              </a:lnSpc>
              <a:spcBef>
                <a:spcPts val="0"/>
              </a:spcBef>
              <a:spcAft>
                <a:spcPts val="0"/>
              </a:spcAft>
              <a:buSzPts val="1400"/>
              <a:buNone/>
              <a:defRPr sz="1800">
                <a:latin typeface="Orbitron"/>
                <a:ea typeface="Orbitron"/>
                <a:cs typeface="Orbitron"/>
                <a:sym typeface="Orbitron"/>
              </a:defRPr>
            </a:lvl6pPr>
            <a:lvl7pPr lvl="6" algn="ctr">
              <a:lnSpc>
                <a:spcPct val="100000"/>
              </a:lnSpc>
              <a:spcBef>
                <a:spcPts val="0"/>
              </a:spcBef>
              <a:spcAft>
                <a:spcPts val="0"/>
              </a:spcAft>
              <a:buSzPts val="1400"/>
              <a:buNone/>
              <a:defRPr sz="1800">
                <a:latin typeface="Orbitron"/>
                <a:ea typeface="Orbitron"/>
                <a:cs typeface="Orbitron"/>
                <a:sym typeface="Orbitron"/>
              </a:defRPr>
            </a:lvl7pPr>
            <a:lvl8pPr lvl="7" algn="ctr">
              <a:lnSpc>
                <a:spcPct val="100000"/>
              </a:lnSpc>
              <a:spcBef>
                <a:spcPts val="0"/>
              </a:spcBef>
              <a:spcAft>
                <a:spcPts val="0"/>
              </a:spcAft>
              <a:buSzPts val="1400"/>
              <a:buNone/>
              <a:defRPr sz="1800">
                <a:latin typeface="Orbitron"/>
                <a:ea typeface="Orbitron"/>
                <a:cs typeface="Orbitron"/>
                <a:sym typeface="Orbitron"/>
              </a:defRPr>
            </a:lvl8pPr>
            <a:lvl9pPr lvl="8" algn="ctr">
              <a:lnSpc>
                <a:spcPct val="100000"/>
              </a:lnSpc>
              <a:spcBef>
                <a:spcPts val="0"/>
              </a:spcBef>
              <a:spcAft>
                <a:spcPts val="0"/>
              </a:spcAft>
              <a:buSzPts val="1400"/>
              <a:buNone/>
              <a:defRPr sz="1800">
                <a:latin typeface="Orbitron"/>
                <a:ea typeface="Orbitron"/>
                <a:cs typeface="Orbitron"/>
                <a:sym typeface="Orbitron"/>
              </a:defRPr>
            </a:lvl9pPr>
          </a:lstStyle>
          <a:p>
            <a:endParaRPr/>
          </a:p>
        </p:txBody>
      </p:sp>
      <p:sp>
        <p:nvSpPr>
          <p:cNvPr id="363" name="Google Shape;363;p73"/>
          <p:cNvSpPr txBox="1">
            <a:spLocks noGrp="1"/>
          </p:cNvSpPr>
          <p:nvPr>
            <p:ph type="subTitle" idx="4"/>
          </p:nvPr>
        </p:nvSpPr>
        <p:spPr>
          <a:xfrm>
            <a:off x="6322975" y="3503365"/>
            <a:ext cx="1975200" cy="594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b="1"/>
            </a:lvl2pPr>
            <a:lvl3pPr lvl="2" algn="ctr">
              <a:lnSpc>
                <a:spcPct val="100000"/>
              </a:lnSpc>
              <a:spcBef>
                <a:spcPts val="0"/>
              </a:spcBef>
              <a:spcAft>
                <a:spcPts val="0"/>
              </a:spcAft>
              <a:buSzPts val="1400"/>
              <a:buNone/>
              <a:defRPr sz="1400" b="1"/>
            </a:lvl3pPr>
            <a:lvl4pPr lvl="3" algn="ctr">
              <a:lnSpc>
                <a:spcPct val="100000"/>
              </a:lnSpc>
              <a:spcBef>
                <a:spcPts val="0"/>
              </a:spcBef>
              <a:spcAft>
                <a:spcPts val="0"/>
              </a:spcAft>
              <a:buSzPts val="1400"/>
              <a:buNone/>
              <a:defRPr sz="1400" b="1"/>
            </a:lvl4pPr>
            <a:lvl5pPr lvl="4" algn="ctr">
              <a:lnSpc>
                <a:spcPct val="100000"/>
              </a:lnSpc>
              <a:spcBef>
                <a:spcPts val="0"/>
              </a:spcBef>
              <a:spcAft>
                <a:spcPts val="0"/>
              </a:spcAft>
              <a:buSzPts val="1400"/>
              <a:buNone/>
              <a:defRPr sz="1400" b="1"/>
            </a:lvl5pPr>
            <a:lvl6pPr lvl="5" algn="ctr">
              <a:lnSpc>
                <a:spcPct val="100000"/>
              </a:lnSpc>
              <a:spcBef>
                <a:spcPts val="0"/>
              </a:spcBef>
              <a:spcAft>
                <a:spcPts val="0"/>
              </a:spcAft>
              <a:buSzPts val="1400"/>
              <a:buNone/>
              <a:defRPr sz="1400" b="1"/>
            </a:lvl6pPr>
            <a:lvl7pPr lvl="6" algn="ctr">
              <a:lnSpc>
                <a:spcPct val="100000"/>
              </a:lnSpc>
              <a:spcBef>
                <a:spcPts val="0"/>
              </a:spcBef>
              <a:spcAft>
                <a:spcPts val="0"/>
              </a:spcAft>
              <a:buSzPts val="1400"/>
              <a:buNone/>
              <a:defRPr sz="1400" b="1"/>
            </a:lvl7pPr>
            <a:lvl8pPr lvl="7" algn="ctr">
              <a:lnSpc>
                <a:spcPct val="100000"/>
              </a:lnSpc>
              <a:spcBef>
                <a:spcPts val="0"/>
              </a:spcBef>
              <a:spcAft>
                <a:spcPts val="0"/>
              </a:spcAft>
              <a:buSzPts val="1400"/>
              <a:buNone/>
              <a:defRPr sz="1400" b="1"/>
            </a:lvl8pPr>
            <a:lvl9pPr lvl="8" algn="ctr">
              <a:lnSpc>
                <a:spcPct val="100000"/>
              </a:lnSpc>
              <a:spcBef>
                <a:spcPts val="0"/>
              </a:spcBef>
              <a:spcAft>
                <a:spcPts val="0"/>
              </a:spcAft>
              <a:buSzPts val="1400"/>
              <a:buNone/>
              <a:defRPr sz="1400" b="1"/>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BIG_NUMBER_1">
    <p:spTree>
      <p:nvGrpSpPr>
        <p:cNvPr id="1" name="Shape 369"/>
        <p:cNvGrpSpPr/>
        <p:nvPr/>
      </p:nvGrpSpPr>
      <p:grpSpPr>
        <a:xfrm>
          <a:off x="0" y="0"/>
          <a:ext cx="0" cy="0"/>
          <a:chOff x="0" y="0"/>
          <a:chExt cx="0" cy="0"/>
        </a:xfrm>
      </p:grpSpPr>
      <p:sp>
        <p:nvSpPr>
          <p:cNvPr id="370" name="Google Shape;370;p75"/>
          <p:cNvSpPr txBox="1">
            <a:spLocks noGrp="1"/>
          </p:cNvSpPr>
          <p:nvPr>
            <p:ph type="title"/>
          </p:nvPr>
        </p:nvSpPr>
        <p:spPr>
          <a:xfrm>
            <a:off x="5206088" y="2889900"/>
            <a:ext cx="2907900" cy="448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371" name="Google Shape;371;p75"/>
          <p:cNvSpPr txBox="1">
            <a:spLocks noGrp="1"/>
          </p:cNvSpPr>
          <p:nvPr>
            <p:ph type="subTitle" idx="1"/>
          </p:nvPr>
        </p:nvSpPr>
        <p:spPr>
          <a:xfrm>
            <a:off x="5499088" y="3502963"/>
            <a:ext cx="2319000" cy="69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72" name="Google Shape;372;p75"/>
          <p:cNvSpPr txBox="1">
            <a:spLocks noGrp="1"/>
          </p:cNvSpPr>
          <p:nvPr>
            <p:ph type="title" idx="2"/>
          </p:nvPr>
        </p:nvSpPr>
        <p:spPr>
          <a:xfrm>
            <a:off x="3117625" y="1086075"/>
            <a:ext cx="2907900" cy="448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373" name="Google Shape;373;p75"/>
          <p:cNvSpPr txBox="1">
            <a:spLocks noGrp="1"/>
          </p:cNvSpPr>
          <p:nvPr>
            <p:ph type="subTitle" idx="3"/>
          </p:nvPr>
        </p:nvSpPr>
        <p:spPr>
          <a:xfrm>
            <a:off x="3410700" y="1699138"/>
            <a:ext cx="2319000" cy="69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74" name="Google Shape;374;p75"/>
          <p:cNvSpPr txBox="1">
            <a:spLocks noGrp="1"/>
          </p:cNvSpPr>
          <p:nvPr>
            <p:ph type="title" idx="4"/>
          </p:nvPr>
        </p:nvSpPr>
        <p:spPr>
          <a:xfrm>
            <a:off x="1029413" y="2889900"/>
            <a:ext cx="2907900" cy="448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375" name="Google Shape;375;p75"/>
          <p:cNvSpPr txBox="1">
            <a:spLocks noGrp="1"/>
          </p:cNvSpPr>
          <p:nvPr>
            <p:ph type="subTitle" idx="5"/>
          </p:nvPr>
        </p:nvSpPr>
        <p:spPr>
          <a:xfrm>
            <a:off x="1322363" y="3502963"/>
            <a:ext cx="2319000" cy="69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95"/>
        <p:cNvGrpSpPr/>
        <p:nvPr/>
      </p:nvGrpSpPr>
      <p:grpSpPr>
        <a:xfrm>
          <a:off x="0" y="0"/>
          <a:ext cx="0" cy="0"/>
          <a:chOff x="0" y="0"/>
          <a:chExt cx="0" cy="0"/>
        </a:xfrm>
      </p:grpSpPr>
      <p:grpSp>
        <p:nvGrpSpPr>
          <p:cNvPr id="396" name="Google Shape;396;p79"/>
          <p:cNvGrpSpPr/>
          <p:nvPr/>
        </p:nvGrpSpPr>
        <p:grpSpPr>
          <a:xfrm>
            <a:off x="230925" y="224225"/>
            <a:ext cx="2723300" cy="2149100"/>
            <a:chOff x="6118600" y="312075"/>
            <a:chExt cx="2723300" cy="2149100"/>
          </a:xfrm>
        </p:grpSpPr>
        <p:sp>
          <p:nvSpPr>
            <p:cNvPr id="397" name="Google Shape;397;p79"/>
            <p:cNvSpPr/>
            <p:nvPr/>
          </p:nvSpPr>
          <p:spPr>
            <a:xfrm>
              <a:off x="6159675" y="312075"/>
              <a:ext cx="2641425" cy="1029300"/>
            </a:xfrm>
            <a:custGeom>
              <a:avLst/>
              <a:gdLst/>
              <a:ahLst/>
              <a:cxnLst/>
              <a:rect l="l" t="t" r="r" b="b"/>
              <a:pathLst>
                <a:path w="105657" h="41172" extrusionOk="0">
                  <a:moveTo>
                    <a:pt x="52829" y="0"/>
                  </a:moveTo>
                  <a:cubicBezTo>
                    <a:pt x="27338" y="0"/>
                    <a:pt x="5942" y="17514"/>
                    <a:pt x="1" y="41172"/>
                  </a:cubicBezTo>
                  <a:lnTo>
                    <a:pt x="105657" y="41172"/>
                  </a:lnTo>
                  <a:cubicBezTo>
                    <a:pt x="99728" y="17526"/>
                    <a:pt x="78332" y="0"/>
                    <a:pt x="52829" y="0"/>
                  </a:cubicBezTo>
                  <a:close/>
                </a:path>
              </a:pathLst>
            </a:custGeom>
            <a:gradFill>
              <a:gsLst>
                <a:gs pos="0">
                  <a:schemeClr val="accent5"/>
                </a:gs>
                <a:gs pos="100000">
                  <a:schemeClr val="accent4"/>
                </a:gs>
              </a:gsLst>
              <a:lin ang="5400012" scaled="0"/>
            </a:gra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79"/>
            <p:cNvSpPr/>
            <p:nvPr/>
          </p:nvSpPr>
          <p:spPr>
            <a:xfrm>
              <a:off x="6198975" y="2135500"/>
              <a:ext cx="2562550" cy="45875"/>
            </a:xfrm>
            <a:custGeom>
              <a:avLst/>
              <a:gdLst/>
              <a:ahLst/>
              <a:cxnLst/>
              <a:rect l="l" t="t" r="r" b="b"/>
              <a:pathLst>
                <a:path w="102502" h="1835" extrusionOk="0">
                  <a:moveTo>
                    <a:pt x="1" y="1"/>
                  </a:moveTo>
                  <a:cubicBezTo>
                    <a:pt x="227" y="608"/>
                    <a:pt x="465" y="1215"/>
                    <a:pt x="703" y="1834"/>
                  </a:cubicBezTo>
                  <a:lnTo>
                    <a:pt x="101799" y="1834"/>
                  </a:lnTo>
                  <a:cubicBezTo>
                    <a:pt x="102037" y="1215"/>
                    <a:pt x="102275" y="608"/>
                    <a:pt x="102502" y="1"/>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79"/>
            <p:cNvSpPr/>
            <p:nvPr/>
          </p:nvSpPr>
          <p:spPr>
            <a:xfrm>
              <a:off x="6153725" y="1981325"/>
              <a:ext cx="2653350" cy="60150"/>
            </a:xfrm>
            <a:custGeom>
              <a:avLst/>
              <a:gdLst/>
              <a:ahLst/>
              <a:cxnLst/>
              <a:rect l="l" t="t" r="r" b="b"/>
              <a:pathLst>
                <a:path w="106134" h="2406" extrusionOk="0">
                  <a:moveTo>
                    <a:pt x="1" y="0"/>
                  </a:moveTo>
                  <a:cubicBezTo>
                    <a:pt x="191" y="810"/>
                    <a:pt x="382" y="1596"/>
                    <a:pt x="608" y="2405"/>
                  </a:cubicBezTo>
                  <a:lnTo>
                    <a:pt x="105514" y="2405"/>
                  </a:lnTo>
                  <a:cubicBezTo>
                    <a:pt x="105740" y="1608"/>
                    <a:pt x="105955" y="810"/>
                    <a:pt x="106133" y="0"/>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79"/>
            <p:cNvSpPr/>
            <p:nvPr/>
          </p:nvSpPr>
          <p:spPr>
            <a:xfrm>
              <a:off x="6265950" y="2289400"/>
              <a:ext cx="2429500" cy="31875"/>
            </a:xfrm>
            <a:custGeom>
              <a:avLst/>
              <a:gdLst/>
              <a:ahLst/>
              <a:cxnLst/>
              <a:rect l="l" t="t" r="r" b="b"/>
              <a:pathLst>
                <a:path w="97180" h="1275" extrusionOk="0">
                  <a:moveTo>
                    <a:pt x="0" y="0"/>
                  </a:moveTo>
                  <a:cubicBezTo>
                    <a:pt x="215" y="417"/>
                    <a:pt x="417" y="857"/>
                    <a:pt x="655" y="1274"/>
                  </a:cubicBezTo>
                  <a:lnTo>
                    <a:pt x="96501" y="1274"/>
                  </a:lnTo>
                  <a:cubicBezTo>
                    <a:pt x="96727" y="857"/>
                    <a:pt x="96953" y="417"/>
                    <a:pt x="97179" y="0"/>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79"/>
            <p:cNvSpPr/>
            <p:nvPr/>
          </p:nvSpPr>
          <p:spPr>
            <a:xfrm>
              <a:off x="6357625" y="2443575"/>
              <a:ext cx="2246150" cy="17600"/>
            </a:xfrm>
            <a:custGeom>
              <a:avLst/>
              <a:gdLst/>
              <a:ahLst/>
              <a:cxnLst/>
              <a:rect l="l" t="t" r="r" b="b"/>
              <a:pathLst>
                <a:path w="89846" h="704" extrusionOk="0">
                  <a:moveTo>
                    <a:pt x="1" y="1"/>
                  </a:moveTo>
                  <a:cubicBezTo>
                    <a:pt x="143" y="239"/>
                    <a:pt x="310" y="465"/>
                    <a:pt x="477" y="703"/>
                  </a:cubicBezTo>
                  <a:lnTo>
                    <a:pt x="89357" y="703"/>
                  </a:lnTo>
                  <a:cubicBezTo>
                    <a:pt x="89524" y="465"/>
                    <a:pt x="89679" y="239"/>
                    <a:pt x="89845" y="1"/>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79"/>
            <p:cNvSpPr/>
            <p:nvPr/>
          </p:nvSpPr>
          <p:spPr>
            <a:xfrm>
              <a:off x="6132600" y="1364875"/>
              <a:ext cx="2695900" cy="117000"/>
            </a:xfrm>
            <a:custGeom>
              <a:avLst/>
              <a:gdLst/>
              <a:ahLst/>
              <a:cxnLst/>
              <a:rect l="l" t="t" r="r" b="b"/>
              <a:pathLst>
                <a:path w="107836" h="4680" extrusionOk="0">
                  <a:moveTo>
                    <a:pt x="858" y="0"/>
                  </a:moveTo>
                  <a:cubicBezTo>
                    <a:pt x="501" y="1536"/>
                    <a:pt x="215" y="3096"/>
                    <a:pt x="0" y="4680"/>
                  </a:cubicBezTo>
                  <a:lnTo>
                    <a:pt x="107835" y="4680"/>
                  </a:lnTo>
                  <a:cubicBezTo>
                    <a:pt x="107609" y="3096"/>
                    <a:pt x="107323" y="1536"/>
                    <a:pt x="106966" y="0"/>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79"/>
            <p:cNvSpPr/>
            <p:nvPr/>
          </p:nvSpPr>
          <p:spPr>
            <a:xfrm>
              <a:off x="6118600" y="1672950"/>
              <a:ext cx="2723300" cy="88725"/>
            </a:xfrm>
            <a:custGeom>
              <a:avLst/>
              <a:gdLst/>
              <a:ahLst/>
              <a:cxnLst/>
              <a:rect l="l" t="t" r="r" b="b"/>
              <a:pathLst>
                <a:path w="108932" h="3549" extrusionOk="0">
                  <a:moveTo>
                    <a:pt x="1" y="0"/>
                  </a:moveTo>
                  <a:lnTo>
                    <a:pt x="1" y="36"/>
                  </a:lnTo>
                  <a:cubicBezTo>
                    <a:pt x="1" y="1203"/>
                    <a:pt x="49" y="2382"/>
                    <a:pt x="120" y="3548"/>
                  </a:cubicBezTo>
                  <a:lnTo>
                    <a:pt x="108812" y="3548"/>
                  </a:lnTo>
                  <a:cubicBezTo>
                    <a:pt x="108884" y="2382"/>
                    <a:pt x="108931" y="1203"/>
                    <a:pt x="108931" y="36"/>
                  </a:cubicBezTo>
                  <a:lnTo>
                    <a:pt x="108931" y="0"/>
                  </a:ln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79"/>
            <p:cNvSpPr/>
            <p:nvPr/>
          </p:nvSpPr>
          <p:spPr>
            <a:xfrm>
              <a:off x="6127250" y="1827125"/>
              <a:ext cx="2705700" cy="74450"/>
            </a:xfrm>
            <a:custGeom>
              <a:avLst/>
              <a:gdLst/>
              <a:ahLst/>
              <a:cxnLst/>
              <a:rect l="l" t="t" r="r" b="b"/>
              <a:pathLst>
                <a:path w="108228" h="2978" extrusionOk="0">
                  <a:moveTo>
                    <a:pt x="0" y="1"/>
                  </a:moveTo>
                  <a:cubicBezTo>
                    <a:pt x="119" y="989"/>
                    <a:pt x="250" y="1989"/>
                    <a:pt x="417" y="2977"/>
                  </a:cubicBezTo>
                  <a:lnTo>
                    <a:pt x="107811" y="2977"/>
                  </a:lnTo>
                  <a:cubicBezTo>
                    <a:pt x="107978" y="1989"/>
                    <a:pt x="108109" y="989"/>
                    <a:pt x="108228" y="1"/>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79"/>
            <p:cNvSpPr/>
            <p:nvPr/>
          </p:nvSpPr>
          <p:spPr>
            <a:xfrm>
              <a:off x="6119800" y="1519050"/>
              <a:ext cx="2720900" cy="102725"/>
            </a:xfrm>
            <a:custGeom>
              <a:avLst/>
              <a:gdLst/>
              <a:ahLst/>
              <a:cxnLst/>
              <a:rect l="l" t="t" r="r" b="b"/>
              <a:pathLst>
                <a:path w="108836" h="4109" extrusionOk="0">
                  <a:moveTo>
                    <a:pt x="310" y="1"/>
                  </a:moveTo>
                  <a:cubicBezTo>
                    <a:pt x="167" y="1346"/>
                    <a:pt x="60" y="2715"/>
                    <a:pt x="1" y="4108"/>
                  </a:cubicBezTo>
                  <a:lnTo>
                    <a:pt x="108836" y="4108"/>
                  </a:lnTo>
                  <a:cubicBezTo>
                    <a:pt x="108776" y="2715"/>
                    <a:pt x="108693" y="1346"/>
                    <a:pt x="108526" y="1"/>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6" name="Google Shape;406;p79"/>
          <p:cNvSpPr/>
          <p:nvPr/>
        </p:nvSpPr>
        <p:spPr>
          <a:xfrm>
            <a:off x="0" y="1666848"/>
            <a:ext cx="9144000" cy="3476672"/>
          </a:xfrm>
          <a:custGeom>
            <a:avLst/>
            <a:gdLst/>
            <a:ahLst/>
            <a:cxnLst/>
            <a:rect l="l" t="t" r="r" b="b"/>
            <a:pathLst>
              <a:path w="285750" h="108646" extrusionOk="0">
                <a:moveTo>
                  <a:pt x="0" y="1"/>
                </a:moveTo>
                <a:lnTo>
                  <a:pt x="0" y="108645"/>
                </a:lnTo>
                <a:lnTo>
                  <a:pt x="285750" y="108645"/>
                </a:lnTo>
                <a:lnTo>
                  <a:pt x="285750" y="9573"/>
                </a:lnTo>
                <a:lnTo>
                  <a:pt x="269534" y="19205"/>
                </a:lnTo>
                <a:lnTo>
                  <a:pt x="256437" y="9526"/>
                </a:lnTo>
                <a:lnTo>
                  <a:pt x="214467" y="21884"/>
                </a:lnTo>
                <a:lnTo>
                  <a:pt x="204049" y="17562"/>
                </a:lnTo>
                <a:lnTo>
                  <a:pt x="151507" y="28135"/>
                </a:lnTo>
                <a:lnTo>
                  <a:pt x="124420" y="19205"/>
                </a:lnTo>
                <a:lnTo>
                  <a:pt x="97334" y="23373"/>
                </a:lnTo>
                <a:lnTo>
                  <a:pt x="56555" y="9526"/>
                </a:lnTo>
                <a:lnTo>
                  <a:pt x="23074" y="19205"/>
                </a:lnTo>
                <a:lnTo>
                  <a:pt x="0"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79"/>
          <p:cNvSpPr txBox="1"/>
          <p:nvPr/>
        </p:nvSpPr>
        <p:spPr>
          <a:xfrm>
            <a:off x="5836100" y="2963000"/>
            <a:ext cx="2587500" cy="1157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00"/>
              </a:spcBef>
              <a:spcAft>
                <a:spcPts val="0"/>
              </a:spcAft>
              <a:buClr>
                <a:srgbClr val="000000"/>
              </a:buClr>
              <a:buSzPts val="1200"/>
              <a:buFont typeface="Arial"/>
              <a:buNone/>
            </a:pPr>
            <a:r>
              <a:rPr lang="en" sz="1200" b="0" i="0" u="none" strike="noStrike" cap="none">
                <a:solidFill>
                  <a:schemeClr val="lt1"/>
                </a:solidFill>
                <a:latin typeface="Karla"/>
                <a:ea typeface="Karla"/>
                <a:cs typeface="Karla"/>
                <a:sym typeface="Karla"/>
              </a:rPr>
              <a:t>CREDITS: This presentation template was created by </a:t>
            </a:r>
            <a:r>
              <a:rPr lang="en" sz="1200" b="0" i="0" u="none" strike="noStrike" cap="none">
                <a:solidFill>
                  <a:schemeClr val="lt1"/>
                </a:solidFill>
                <a:uFill>
                  <a:noFill/>
                </a:uFill>
                <a:latin typeface="Karla"/>
                <a:ea typeface="Karla"/>
                <a:cs typeface="Karla"/>
                <a:sym typeface="Karla"/>
                <a:hlinkClick r:id="rId2">
                  <a:extLst>
                    <a:ext uri="{A12FA001-AC4F-418D-AE19-62706E023703}">
                      <ahyp:hlinkClr xmlns:ahyp="http://schemas.microsoft.com/office/drawing/2018/hyperlinkcolor" val="tx"/>
                    </a:ext>
                  </a:extLst>
                </a:hlinkClick>
              </a:rPr>
              <a:t>Slidesgo</a:t>
            </a:r>
            <a:r>
              <a:rPr lang="en" sz="1200" b="0" i="0" u="none" strike="noStrike" cap="none">
                <a:solidFill>
                  <a:schemeClr val="lt1"/>
                </a:solidFill>
                <a:latin typeface="Karla"/>
                <a:ea typeface="Karla"/>
                <a:cs typeface="Karla"/>
                <a:sym typeface="Karla"/>
              </a:rPr>
              <a:t>, including icons by </a:t>
            </a:r>
            <a:r>
              <a:rPr lang="en" sz="1200" b="0" i="0" u="none" strike="noStrike" cap="none">
                <a:solidFill>
                  <a:schemeClr val="lt1"/>
                </a:solidFill>
                <a:uFill>
                  <a:noFill/>
                </a:uFill>
                <a:latin typeface="Karla"/>
                <a:ea typeface="Karla"/>
                <a:cs typeface="Karla"/>
                <a:sym typeface="Karla"/>
                <a:hlinkClick r:id="rId3">
                  <a:extLst>
                    <a:ext uri="{A12FA001-AC4F-418D-AE19-62706E023703}">
                      <ahyp:hlinkClr xmlns:ahyp="http://schemas.microsoft.com/office/drawing/2018/hyperlinkcolor" val="tx"/>
                    </a:ext>
                  </a:extLst>
                </a:hlinkClick>
              </a:rPr>
              <a:t>Flaticon</a:t>
            </a:r>
            <a:r>
              <a:rPr lang="en" sz="1200" b="0" i="0" u="none" strike="noStrike" cap="none">
                <a:solidFill>
                  <a:schemeClr val="lt1"/>
                </a:solidFill>
                <a:latin typeface="Karla"/>
                <a:ea typeface="Karla"/>
                <a:cs typeface="Karla"/>
                <a:sym typeface="Karla"/>
              </a:rPr>
              <a:t>, and infographics &amp; images by </a:t>
            </a:r>
            <a:r>
              <a:rPr lang="en" sz="1200" b="0" i="0" u="none" strike="noStrike" cap="none">
                <a:solidFill>
                  <a:schemeClr val="lt1"/>
                </a:solidFill>
                <a:uFill>
                  <a:noFill/>
                </a:uFill>
                <a:latin typeface="Karla"/>
                <a:ea typeface="Karla"/>
                <a:cs typeface="Karla"/>
                <a:sym typeface="Karla"/>
                <a:hlinkClick r:id="rId4">
                  <a:extLst>
                    <a:ext uri="{A12FA001-AC4F-418D-AE19-62706E023703}">
                      <ahyp:hlinkClr xmlns:ahyp="http://schemas.microsoft.com/office/drawing/2018/hyperlinkcolor" val="tx"/>
                    </a:ext>
                  </a:extLst>
                </a:hlinkClick>
              </a:rPr>
              <a:t>Freepik</a:t>
            </a:r>
            <a:r>
              <a:rPr lang="en" sz="1200" b="0" i="0" u="none" strike="noStrike" cap="none">
                <a:solidFill>
                  <a:schemeClr val="lt1"/>
                </a:solidFill>
                <a:latin typeface="Karla"/>
                <a:ea typeface="Karla"/>
                <a:cs typeface="Karla"/>
                <a:sym typeface="Karla"/>
              </a:rPr>
              <a:t> and illustrations by </a:t>
            </a:r>
            <a:r>
              <a:rPr lang="en" sz="1200" b="0" i="0" u="none" strike="noStrike" cap="none">
                <a:solidFill>
                  <a:schemeClr val="lt1"/>
                </a:solidFill>
                <a:uFill>
                  <a:noFill/>
                </a:uFill>
                <a:latin typeface="Karla"/>
                <a:ea typeface="Karla"/>
                <a:cs typeface="Karla"/>
                <a:sym typeface="Karla"/>
                <a:hlinkClick r:id="rId5">
                  <a:extLst>
                    <a:ext uri="{A12FA001-AC4F-418D-AE19-62706E023703}">
                      <ahyp:hlinkClr xmlns:ahyp="http://schemas.microsoft.com/office/drawing/2018/hyperlinkcolor" val="tx"/>
                    </a:ext>
                  </a:extLst>
                </a:hlinkClick>
              </a:rPr>
              <a:t>Stories</a:t>
            </a:r>
            <a:r>
              <a:rPr lang="en" sz="1200" b="0" i="0" u="none" strike="noStrike" cap="none">
                <a:solidFill>
                  <a:schemeClr val="lt1"/>
                </a:solidFill>
                <a:latin typeface="Karla"/>
                <a:ea typeface="Karla"/>
                <a:cs typeface="Karla"/>
                <a:sym typeface="Karla"/>
              </a:rPr>
              <a:t>. </a:t>
            </a:r>
            <a:endParaRPr sz="1200" b="0" i="0" u="none" strike="noStrike" cap="none">
              <a:solidFill>
                <a:schemeClr val="lt1"/>
              </a:solidFill>
              <a:latin typeface="Karla"/>
              <a:ea typeface="Karla"/>
              <a:cs typeface="Karla"/>
              <a:sym typeface="Karla"/>
            </a:endParaRPr>
          </a:p>
        </p:txBody>
      </p:sp>
      <p:sp>
        <p:nvSpPr>
          <p:cNvPr id="408" name="Google Shape;408;p79"/>
          <p:cNvSpPr txBox="1">
            <a:spLocks noGrp="1"/>
          </p:cNvSpPr>
          <p:nvPr>
            <p:ph type="title"/>
          </p:nvPr>
        </p:nvSpPr>
        <p:spPr>
          <a:xfrm>
            <a:off x="1391150" y="1466425"/>
            <a:ext cx="3218700" cy="2035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6000"/>
            </a:lvl1pPr>
            <a:lvl2pPr lvl="1" algn="l">
              <a:lnSpc>
                <a:spcPct val="100000"/>
              </a:lnSpc>
              <a:spcBef>
                <a:spcPts val="0"/>
              </a:spcBef>
              <a:spcAft>
                <a:spcPts val="0"/>
              </a:spcAft>
              <a:buSzPts val="2800"/>
              <a:buNone/>
              <a:defRPr sz="6000">
                <a:solidFill>
                  <a:schemeClr val="lt1"/>
                </a:solidFill>
              </a:defRPr>
            </a:lvl2pPr>
            <a:lvl3pPr lvl="2" algn="l">
              <a:lnSpc>
                <a:spcPct val="100000"/>
              </a:lnSpc>
              <a:spcBef>
                <a:spcPts val="0"/>
              </a:spcBef>
              <a:spcAft>
                <a:spcPts val="0"/>
              </a:spcAft>
              <a:buSzPts val="2800"/>
              <a:buNone/>
              <a:defRPr sz="6000">
                <a:solidFill>
                  <a:schemeClr val="lt1"/>
                </a:solidFill>
              </a:defRPr>
            </a:lvl3pPr>
            <a:lvl4pPr lvl="3" algn="l">
              <a:lnSpc>
                <a:spcPct val="100000"/>
              </a:lnSpc>
              <a:spcBef>
                <a:spcPts val="0"/>
              </a:spcBef>
              <a:spcAft>
                <a:spcPts val="0"/>
              </a:spcAft>
              <a:buSzPts val="2800"/>
              <a:buNone/>
              <a:defRPr sz="6000">
                <a:solidFill>
                  <a:schemeClr val="lt1"/>
                </a:solidFill>
              </a:defRPr>
            </a:lvl4pPr>
            <a:lvl5pPr lvl="4" algn="l">
              <a:lnSpc>
                <a:spcPct val="100000"/>
              </a:lnSpc>
              <a:spcBef>
                <a:spcPts val="0"/>
              </a:spcBef>
              <a:spcAft>
                <a:spcPts val="0"/>
              </a:spcAft>
              <a:buSzPts val="2800"/>
              <a:buNone/>
              <a:defRPr sz="6000">
                <a:solidFill>
                  <a:schemeClr val="lt1"/>
                </a:solidFill>
              </a:defRPr>
            </a:lvl5pPr>
            <a:lvl6pPr lvl="5" algn="l">
              <a:lnSpc>
                <a:spcPct val="100000"/>
              </a:lnSpc>
              <a:spcBef>
                <a:spcPts val="0"/>
              </a:spcBef>
              <a:spcAft>
                <a:spcPts val="0"/>
              </a:spcAft>
              <a:buSzPts val="2800"/>
              <a:buNone/>
              <a:defRPr sz="6000">
                <a:solidFill>
                  <a:schemeClr val="lt1"/>
                </a:solidFill>
              </a:defRPr>
            </a:lvl6pPr>
            <a:lvl7pPr lvl="6" algn="l">
              <a:lnSpc>
                <a:spcPct val="100000"/>
              </a:lnSpc>
              <a:spcBef>
                <a:spcPts val="0"/>
              </a:spcBef>
              <a:spcAft>
                <a:spcPts val="0"/>
              </a:spcAft>
              <a:buSzPts val="2800"/>
              <a:buNone/>
              <a:defRPr sz="6000">
                <a:solidFill>
                  <a:schemeClr val="lt1"/>
                </a:solidFill>
              </a:defRPr>
            </a:lvl7pPr>
            <a:lvl8pPr lvl="7" algn="l">
              <a:lnSpc>
                <a:spcPct val="100000"/>
              </a:lnSpc>
              <a:spcBef>
                <a:spcPts val="0"/>
              </a:spcBef>
              <a:spcAft>
                <a:spcPts val="0"/>
              </a:spcAft>
              <a:buSzPts val="2800"/>
              <a:buNone/>
              <a:defRPr sz="6000">
                <a:solidFill>
                  <a:schemeClr val="lt1"/>
                </a:solidFill>
              </a:defRPr>
            </a:lvl8pPr>
            <a:lvl9pPr lvl="8" algn="l">
              <a:lnSpc>
                <a:spcPct val="100000"/>
              </a:lnSpc>
              <a:spcBef>
                <a:spcPts val="0"/>
              </a:spcBef>
              <a:spcAft>
                <a:spcPts val="0"/>
              </a:spcAft>
              <a:buSzPts val="2800"/>
              <a:buNone/>
              <a:defRPr sz="6000">
                <a:solidFill>
                  <a:schemeClr val="l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0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74"/>
        <p:cNvGrpSpPr/>
        <p:nvPr/>
      </p:nvGrpSpPr>
      <p:grpSpPr>
        <a:xfrm>
          <a:off x="0" y="0"/>
          <a:ext cx="0" cy="0"/>
          <a:chOff x="0" y="0"/>
          <a:chExt cx="0" cy="0"/>
        </a:xfrm>
      </p:grpSpPr>
      <p:sp>
        <p:nvSpPr>
          <p:cNvPr id="75" name="Google Shape;75;p56"/>
          <p:cNvSpPr/>
          <p:nvPr/>
        </p:nvSpPr>
        <p:spPr>
          <a:xfrm>
            <a:off x="0" y="3083040"/>
            <a:ext cx="9144000" cy="2060480"/>
          </a:xfrm>
          <a:custGeom>
            <a:avLst/>
            <a:gdLst/>
            <a:ahLst/>
            <a:cxnLst/>
            <a:rect l="l" t="t" r="r" b="b"/>
            <a:pathLst>
              <a:path w="285750" h="64390" extrusionOk="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algn="bl" rotWithShape="0">
              <a:schemeClr val="accent4">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6" name="Google Shape;76;p56"/>
          <p:cNvGrpSpPr/>
          <p:nvPr/>
        </p:nvGrpSpPr>
        <p:grpSpPr>
          <a:xfrm>
            <a:off x="335648" y="666955"/>
            <a:ext cx="8236480" cy="1901600"/>
            <a:chOff x="500350" y="926425"/>
            <a:chExt cx="6434750" cy="1485625"/>
          </a:xfrm>
        </p:grpSpPr>
        <p:sp>
          <p:nvSpPr>
            <p:cNvPr id="77" name="Google Shape;77;p56"/>
            <p:cNvSpPr/>
            <p:nvPr/>
          </p:nvSpPr>
          <p:spPr>
            <a:xfrm>
              <a:off x="6422225" y="926425"/>
              <a:ext cx="27700" cy="27425"/>
            </a:xfrm>
            <a:custGeom>
              <a:avLst/>
              <a:gdLst/>
              <a:ahLst/>
              <a:cxnLst/>
              <a:rect l="l" t="t" r="r" b="b"/>
              <a:pathLst>
                <a:path w="1108" h="1097" extrusionOk="0">
                  <a:moveTo>
                    <a:pt x="560" y="1"/>
                  </a:moveTo>
                  <a:cubicBezTo>
                    <a:pt x="250" y="1"/>
                    <a:pt x="0" y="239"/>
                    <a:pt x="0" y="549"/>
                  </a:cubicBezTo>
                  <a:cubicBezTo>
                    <a:pt x="0" y="846"/>
                    <a:pt x="250" y="1096"/>
                    <a:pt x="560" y="1096"/>
                  </a:cubicBezTo>
                  <a:cubicBezTo>
                    <a:pt x="858" y="1096"/>
                    <a:pt x="1108" y="846"/>
                    <a:pt x="1108" y="549"/>
                  </a:cubicBezTo>
                  <a:cubicBezTo>
                    <a:pt x="1108" y="239"/>
                    <a:pt x="858" y="1"/>
                    <a:pt x="56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56"/>
            <p:cNvSpPr/>
            <p:nvPr/>
          </p:nvSpPr>
          <p:spPr>
            <a:xfrm>
              <a:off x="6187375" y="1395250"/>
              <a:ext cx="23225" cy="22925"/>
            </a:xfrm>
            <a:custGeom>
              <a:avLst/>
              <a:gdLst/>
              <a:ahLst/>
              <a:cxnLst/>
              <a:rect l="l" t="t" r="r" b="b"/>
              <a:pathLst>
                <a:path w="929" h="917" extrusionOk="0">
                  <a:moveTo>
                    <a:pt x="465" y="0"/>
                  </a:moveTo>
                  <a:cubicBezTo>
                    <a:pt x="215" y="0"/>
                    <a:pt x="0" y="203"/>
                    <a:pt x="0" y="453"/>
                  </a:cubicBezTo>
                  <a:cubicBezTo>
                    <a:pt x="0" y="715"/>
                    <a:pt x="215" y="917"/>
                    <a:pt x="465" y="917"/>
                  </a:cubicBezTo>
                  <a:cubicBezTo>
                    <a:pt x="727" y="917"/>
                    <a:pt x="929" y="715"/>
                    <a:pt x="929" y="453"/>
                  </a:cubicBezTo>
                  <a:cubicBezTo>
                    <a:pt x="929" y="203"/>
                    <a:pt x="727" y="0"/>
                    <a:pt x="46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56"/>
            <p:cNvSpPr/>
            <p:nvPr/>
          </p:nvSpPr>
          <p:spPr>
            <a:xfrm>
              <a:off x="5459300" y="1109200"/>
              <a:ext cx="26825" cy="26800"/>
            </a:xfrm>
            <a:custGeom>
              <a:avLst/>
              <a:gdLst/>
              <a:ahLst/>
              <a:cxnLst/>
              <a:rect l="l" t="t" r="r" b="b"/>
              <a:pathLst>
                <a:path w="1073" h="1072" extrusionOk="0">
                  <a:moveTo>
                    <a:pt x="536" y="0"/>
                  </a:moveTo>
                  <a:cubicBezTo>
                    <a:pt x="239" y="0"/>
                    <a:pt x="1" y="250"/>
                    <a:pt x="1" y="536"/>
                  </a:cubicBezTo>
                  <a:cubicBezTo>
                    <a:pt x="1" y="834"/>
                    <a:pt x="239" y="1072"/>
                    <a:pt x="536" y="1072"/>
                  </a:cubicBezTo>
                  <a:cubicBezTo>
                    <a:pt x="834" y="1072"/>
                    <a:pt x="1072" y="834"/>
                    <a:pt x="1072" y="536"/>
                  </a:cubicBezTo>
                  <a:cubicBezTo>
                    <a:pt x="1072" y="250"/>
                    <a:pt x="834" y="0"/>
                    <a:pt x="5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56"/>
            <p:cNvSpPr/>
            <p:nvPr/>
          </p:nvSpPr>
          <p:spPr>
            <a:xfrm>
              <a:off x="5251250" y="1645875"/>
              <a:ext cx="38700" cy="38725"/>
            </a:xfrm>
            <a:custGeom>
              <a:avLst/>
              <a:gdLst/>
              <a:ahLst/>
              <a:cxnLst/>
              <a:rect l="l" t="t" r="r" b="b"/>
              <a:pathLst>
                <a:path w="1548" h="1549" extrusionOk="0">
                  <a:moveTo>
                    <a:pt x="774" y="0"/>
                  </a:moveTo>
                  <a:cubicBezTo>
                    <a:pt x="357" y="0"/>
                    <a:pt x="0" y="345"/>
                    <a:pt x="0" y="774"/>
                  </a:cubicBezTo>
                  <a:cubicBezTo>
                    <a:pt x="0" y="1203"/>
                    <a:pt x="357" y="1548"/>
                    <a:pt x="774" y="1548"/>
                  </a:cubicBezTo>
                  <a:cubicBezTo>
                    <a:pt x="1203" y="1548"/>
                    <a:pt x="1548" y="1203"/>
                    <a:pt x="1548" y="774"/>
                  </a:cubicBezTo>
                  <a:cubicBezTo>
                    <a:pt x="1548" y="345"/>
                    <a:pt x="1203" y="0"/>
                    <a:pt x="77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56"/>
            <p:cNvSpPr/>
            <p:nvPr/>
          </p:nvSpPr>
          <p:spPr>
            <a:xfrm>
              <a:off x="4847025" y="1380650"/>
              <a:ext cx="39300" cy="39325"/>
            </a:xfrm>
            <a:custGeom>
              <a:avLst/>
              <a:gdLst/>
              <a:ahLst/>
              <a:cxnLst/>
              <a:rect l="l" t="t" r="r" b="b"/>
              <a:pathLst>
                <a:path w="1572" h="1573" extrusionOk="0">
                  <a:moveTo>
                    <a:pt x="786" y="1"/>
                  </a:moveTo>
                  <a:cubicBezTo>
                    <a:pt x="346" y="1"/>
                    <a:pt x="0" y="346"/>
                    <a:pt x="0" y="787"/>
                  </a:cubicBezTo>
                  <a:cubicBezTo>
                    <a:pt x="0" y="1227"/>
                    <a:pt x="346" y="1572"/>
                    <a:pt x="786" y="1572"/>
                  </a:cubicBezTo>
                  <a:cubicBezTo>
                    <a:pt x="1227" y="1572"/>
                    <a:pt x="1572" y="1227"/>
                    <a:pt x="1572" y="787"/>
                  </a:cubicBezTo>
                  <a:cubicBezTo>
                    <a:pt x="1572" y="346"/>
                    <a:pt x="1227" y="1"/>
                    <a:pt x="78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56"/>
            <p:cNvSpPr/>
            <p:nvPr/>
          </p:nvSpPr>
          <p:spPr>
            <a:xfrm>
              <a:off x="4853275" y="1564600"/>
              <a:ext cx="40200" cy="40225"/>
            </a:xfrm>
            <a:custGeom>
              <a:avLst/>
              <a:gdLst/>
              <a:ahLst/>
              <a:cxnLst/>
              <a:rect l="l" t="t" r="r" b="b"/>
              <a:pathLst>
                <a:path w="1608" h="1609" extrusionOk="0">
                  <a:moveTo>
                    <a:pt x="810" y="1"/>
                  </a:moveTo>
                  <a:cubicBezTo>
                    <a:pt x="358" y="1"/>
                    <a:pt x="0" y="370"/>
                    <a:pt x="0" y="810"/>
                  </a:cubicBezTo>
                  <a:cubicBezTo>
                    <a:pt x="0" y="1251"/>
                    <a:pt x="358" y="1608"/>
                    <a:pt x="810" y="1608"/>
                  </a:cubicBezTo>
                  <a:cubicBezTo>
                    <a:pt x="1251" y="1608"/>
                    <a:pt x="1608" y="1251"/>
                    <a:pt x="1608" y="810"/>
                  </a:cubicBezTo>
                  <a:cubicBezTo>
                    <a:pt x="1608" y="370"/>
                    <a:pt x="1251" y="1"/>
                    <a:pt x="81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56"/>
            <p:cNvSpPr/>
            <p:nvPr/>
          </p:nvSpPr>
          <p:spPr>
            <a:xfrm>
              <a:off x="4610675" y="1447625"/>
              <a:ext cx="17000" cy="17000"/>
            </a:xfrm>
            <a:custGeom>
              <a:avLst/>
              <a:gdLst/>
              <a:ahLst/>
              <a:cxnLst/>
              <a:rect l="l" t="t" r="r" b="b"/>
              <a:pathLst>
                <a:path w="680" h="680" extrusionOk="0">
                  <a:moveTo>
                    <a:pt x="346" y="1"/>
                  </a:moveTo>
                  <a:cubicBezTo>
                    <a:pt x="156" y="1"/>
                    <a:pt x="1" y="155"/>
                    <a:pt x="1" y="346"/>
                  </a:cubicBezTo>
                  <a:cubicBezTo>
                    <a:pt x="1" y="525"/>
                    <a:pt x="156" y="679"/>
                    <a:pt x="346" y="679"/>
                  </a:cubicBezTo>
                  <a:cubicBezTo>
                    <a:pt x="537" y="679"/>
                    <a:pt x="679" y="525"/>
                    <a:pt x="679" y="346"/>
                  </a:cubicBezTo>
                  <a:cubicBezTo>
                    <a:pt x="679" y="155"/>
                    <a:pt x="537" y="1"/>
                    <a:pt x="34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56"/>
            <p:cNvSpPr/>
            <p:nvPr/>
          </p:nvSpPr>
          <p:spPr>
            <a:xfrm>
              <a:off x="4535075" y="1733675"/>
              <a:ext cx="36650" cy="36650"/>
            </a:xfrm>
            <a:custGeom>
              <a:avLst/>
              <a:gdLst/>
              <a:ahLst/>
              <a:cxnLst/>
              <a:rect l="l" t="t" r="r" b="b"/>
              <a:pathLst>
                <a:path w="1466" h="1466" extrusionOk="0">
                  <a:moveTo>
                    <a:pt x="739" y="1"/>
                  </a:moveTo>
                  <a:cubicBezTo>
                    <a:pt x="334" y="1"/>
                    <a:pt x="1" y="322"/>
                    <a:pt x="1" y="727"/>
                  </a:cubicBezTo>
                  <a:cubicBezTo>
                    <a:pt x="1" y="1132"/>
                    <a:pt x="334" y="1465"/>
                    <a:pt x="739" y="1465"/>
                  </a:cubicBezTo>
                  <a:cubicBezTo>
                    <a:pt x="1132" y="1465"/>
                    <a:pt x="1465" y="1132"/>
                    <a:pt x="1465" y="727"/>
                  </a:cubicBezTo>
                  <a:cubicBezTo>
                    <a:pt x="1465" y="322"/>
                    <a:pt x="1132" y="1"/>
                    <a:pt x="73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56"/>
            <p:cNvSpPr/>
            <p:nvPr/>
          </p:nvSpPr>
          <p:spPr>
            <a:xfrm>
              <a:off x="4332075" y="1277075"/>
              <a:ext cx="37225" cy="37225"/>
            </a:xfrm>
            <a:custGeom>
              <a:avLst/>
              <a:gdLst/>
              <a:ahLst/>
              <a:cxnLst/>
              <a:rect l="l" t="t" r="r" b="b"/>
              <a:pathLst>
                <a:path w="1489" h="1489" extrusionOk="0">
                  <a:moveTo>
                    <a:pt x="739" y="0"/>
                  </a:moveTo>
                  <a:cubicBezTo>
                    <a:pt x="334" y="0"/>
                    <a:pt x="1" y="334"/>
                    <a:pt x="1" y="750"/>
                  </a:cubicBezTo>
                  <a:cubicBezTo>
                    <a:pt x="1" y="1155"/>
                    <a:pt x="334" y="1489"/>
                    <a:pt x="739" y="1489"/>
                  </a:cubicBezTo>
                  <a:cubicBezTo>
                    <a:pt x="1155" y="1489"/>
                    <a:pt x="1489" y="1155"/>
                    <a:pt x="1489" y="750"/>
                  </a:cubicBezTo>
                  <a:cubicBezTo>
                    <a:pt x="1489" y="334"/>
                    <a:pt x="1155" y="0"/>
                    <a:pt x="73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56"/>
            <p:cNvSpPr/>
            <p:nvPr/>
          </p:nvSpPr>
          <p:spPr>
            <a:xfrm>
              <a:off x="3629900" y="2021200"/>
              <a:ext cx="17300" cy="17300"/>
            </a:xfrm>
            <a:custGeom>
              <a:avLst/>
              <a:gdLst/>
              <a:ahLst/>
              <a:cxnLst/>
              <a:rect l="l" t="t" r="r" b="b"/>
              <a:pathLst>
                <a:path w="692" h="692" extrusionOk="0">
                  <a:moveTo>
                    <a:pt x="346" y="1"/>
                  </a:moveTo>
                  <a:cubicBezTo>
                    <a:pt x="156" y="1"/>
                    <a:pt x="1" y="156"/>
                    <a:pt x="1" y="346"/>
                  </a:cubicBezTo>
                  <a:cubicBezTo>
                    <a:pt x="1" y="537"/>
                    <a:pt x="156" y="692"/>
                    <a:pt x="346" y="692"/>
                  </a:cubicBezTo>
                  <a:cubicBezTo>
                    <a:pt x="537" y="692"/>
                    <a:pt x="691" y="537"/>
                    <a:pt x="691" y="346"/>
                  </a:cubicBezTo>
                  <a:cubicBezTo>
                    <a:pt x="691" y="156"/>
                    <a:pt x="537" y="1"/>
                    <a:pt x="34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56"/>
            <p:cNvSpPr/>
            <p:nvPr/>
          </p:nvSpPr>
          <p:spPr>
            <a:xfrm>
              <a:off x="3329275" y="1550625"/>
              <a:ext cx="31875" cy="32175"/>
            </a:xfrm>
            <a:custGeom>
              <a:avLst/>
              <a:gdLst/>
              <a:ahLst/>
              <a:cxnLst/>
              <a:rect l="l" t="t" r="r" b="b"/>
              <a:pathLst>
                <a:path w="1275" h="1287" extrusionOk="0">
                  <a:moveTo>
                    <a:pt x="643" y="0"/>
                  </a:moveTo>
                  <a:cubicBezTo>
                    <a:pt x="286" y="0"/>
                    <a:pt x="0" y="286"/>
                    <a:pt x="0" y="643"/>
                  </a:cubicBezTo>
                  <a:cubicBezTo>
                    <a:pt x="0" y="988"/>
                    <a:pt x="286" y="1286"/>
                    <a:pt x="643" y="1286"/>
                  </a:cubicBezTo>
                  <a:cubicBezTo>
                    <a:pt x="989" y="1286"/>
                    <a:pt x="1274" y="988"/>
                    <a:pt x="1274" y="643"/>
                  </a:cubicBezTo>
                  <a:cubicBezTo>
                    <a:pt x="1274" y="286"/>
                    <a:pt x="989" y="0"/>
                    <a:pt x="64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56"/>
            <p:cNvSpPr/>
            <p:nvPr/>
          </p:nvSpPr>
          <p:spPr>
            <a:xfrm>
              <a:off x="3242650" y="1263075"/>
              <a:ext cx="41700" cy="41700"/>
            </a:xfrm>
            <a:custGeom>
              <a:avLst/>
              <a:gdLst/>
              <a:ahLst/>
              <a:cxnLst/>
              <a:rect l="l" t="t" r="r" b="b"/>
              <a:pathLst>
                <a:path w="1668" h="1668" extrusionOk="0">
                  <a:moveTo>
                    <a:pt x="834" y="1"/>
                  </a:moveTo>
                  <a:cubicBezTo>
                    <a:pt x="370" y="1"/>
                    <a:pt x="1" y="370"/>
                    <a:pt x="1" y="834"/>
                  </a:cubicBezTo>
                  <a:cubicBezTo>
                    <a:pt x="1" y="1287"/>
                    <a:pt x="370" y="1668"/>
                    <a:pt x="834" y="1668"/>
                  </a:cubicBezTo>
                  <a:cubicBezTo>
                    <a:pt x="1287" y="1668"/>
                    <a:pt x="1668" y="1287"/>
                    <a:pt x="1668" y="834"/>
                  </a:cubicBezTo>
                  <a:cubicBezTo>
                    <a:pt x="1668" y="370"/>
                    <a:pt x="1287" y="1"/>
                    <a:pt x="83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56"/>
            <p:cNvSpPr/>
            <p:nvPr/>
          </p:nvSpPr>
          <p:spPr>
            <a:xfrm>
              <a:off x="3135500" y="1030900"/>
              <a:ext cx="40800" cy="40825"/>
            </a:xfrm>
            <a:custGeom>
              <a:avLst/>
              <a:gdLst/>
              <a:ahLst/>
              <a:cxnLst/>
              <a:rect l="l" t="t" r="r" b="b"/>
              <a:pathLst>
                <a:path w="1632" h="1633" extrusionOk="0">
                  <a:moveTo>
                    <a:pt x="822" y="1"/>
                  </a:moveTo>
                  <a:cubicBezTo>
                    <a:pt x="370" y="1"/>
                    <a:pt x="0" y="370"/>
                    <a:pt x="0" y="822"/>
                  </a:cubicBezTo>
                  <a:cubicBezTo>
                    <a:pt x="0" y="1263"/>
                    <a:pt x="370" y="1632"/>
                    <a:pt x="822" y="1632"/>
                  </a:cubicBezTo>
                  <a:cubicBezTo>
                    <a:pt x="1263" y="1632"/>
                    <a:pt x="1632" y="1263"/>
                    <a:pt x="1632" y="822"/>
                  </a:cubicBezTo>
                  <a:cubicBezTo>
                    <a:pt x="1632" y="370"/>
                    <a:pt x="1263" y="1"/>
                    <a:pt x="82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56"/>
            <p:cNvSpPr/>
            <p:nvPr/>
          </p:nvSpPr>
          <p:spPr>
            <a:xfrm>
              <a:off x="2771775" y="1236600"/>
              <a:ext cx="39600" cy="39300"/>
            </a:xfrm>
            <a:custGeom>
              <a:avLst/>
              <a:gdLst/>
              <a:ahLst/>
              <a:cxnLst/>
              <a:rect l="l" t="t" r="r" b="b"/>
              <a:pathLst>
                <a:path w="1584" h="1572" extrusionOk="0">
                  <a:moveTo>
                    <a:pt x="798" y="0"/>
                  </a:moveTo>
                  <a:cubicBezTo>
                    <a:pt x="357" y="0"/>
                    <a:pt x="0" y="357"/>
                    <a:pt x="0" y="786"/>
                  </a:cubicBezTo>
                  <a:cubicBezTo>
                    <a:pt x="0" y="1226"/>
                    <a:pt x="357" y="1572"/>
                    <a:pt x="798" y="1572"/>
                  </a:cubicBezTo>
                  <a:cubicBezTo>
                    <a:pt x="1226" y="1572"/>
                    <a:pt x="1584" y="1226"/>
                    <a:pt x="1584" y="786"/>
                  </a:cubicBezTo>
                  <a:cubicBezTo>
                    <a:pt x="1584" y="357"/>
                    <a:pt x="1226" y="0"/>
                    <a:pt x="79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56"/>
            <p:cNvSpPr/>
            <p:nvPr/>
          </p:nvSpPr>
          <p:spPr>
            <a:xfrm>
              <a:off x="2609550" y="1569675"/>
              <a:ext cx="32750" cy="32750"/>
            </a:xfrm>
            <a:custGeom>
              <a:avLst/>
              <a:gdLst/>
              <a:ahLst/>
              <a:cxnLst/>
              <a:rect l="l" t="t" r="r" b="b"/>
              <a:pathLst>
                <a:path w="1310" h="1310" extrusionOk="0">
                  <a:moveTo>
                    <a:pt x="655" y="0"/>
                  </a:moveTo>
                  <a:cubicBezTo>
                    <a:pt x="298" y="0"/>
                    <a:pt x="0" y="286"/>
                    <a:pt x="0" y="655"/>
                  </a:cubicBezTo>
                  <a:cubicBezTo>
                    <a:pt x="0" y="1012"/>
                    <a:pt x="298" y="1310"/>
                    <a:pt x="655" y="1310"/>
                  </a:cubicBezTo>
                  <a:cubicBezTo>
                    <a:pt x="1024" y="1310"/>
                    <a:pt x="1310" y="1012"/>
                    <a:pt x="1310" y="655"/>
                  </a:cubicBezTo>
                  <a:cubicBezTo>
                    <a:pt x="1310" y="286"/>
                    <a:pt x="1024" y="0"/>
                    <a:pt x="65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56"/>
            <p:cNvSpPr/>
            <p:nvPr/>
          </p:nvSpPr>
          <p:spPr>
            <a:xfrm>
              <a:off x="2515475" y="1439000"/>
              <a:ext cx="32775" cy="32775"/>
            </a:xfrm>
            <a:custGeom>
              <a:avLst/>
              <a:gdLst/>
              <a:ahLst/>
              <a:cxnLst/>
              <a:rect l="l" t="t" r="r" b="b"/>
              <a:pathLst>
                <a:path w="1311" h="1311" extrusionOk="0">
                  <a:moveTo>
                    <a:pt x="656" y="0"/>
                  </a:moveTo>
                  <a:cubicBezTo>
                    <a:pt x="298" y="0"/>
                    <a:pt x="1" y="298"/>
                    <a:pt x="1" y="655"/>
                  </a:cubicBezTo>
                  <a:cubicBezTo>
                    <a:pt x="1" y="1012"/>
                    <a:pt x="298" y="1310"/>
                    <a:pt x="656" y="1310"/>
                  </a:cubicBezTo>
                  <a:cubicBezTo>
                    <a:pt x="1025" y="1310"/>
                    <a:pt x="1310" y="1012"/>
                    <a:pt x="1310" y="655"/>
                  </a:cubicBezTo>
                  <a:cubicBezTo>
                    <a:pt x="1310" y="298"/>
                    <a:pt x="1025" y="0"/>
                    <a:pt x="65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56"/>
            <p:cNvSpPr/>
            <p:nvPr/>
          </p:nvSpPr>
          <p:spPr>
            <a:xfrm>
              <a:off x="2164250" y="1665225"/>
              <a:ext cx="18775" cy="18775"/>
            </a:xfrm>
            <a:custGeom>
              <a:avLst/>
              <a:gdLst/>
              <a:ahLst/>
              <a:cxnLst/>
              <a:rect l="l" t="t" r="r" b="b"/>
              <a:pathLst>
                <a:path w="751" h="751" extrusionOk="0">
                  <a:moveTo>
                    <a:pt x="381" y="0"/>
                  </a:moveTo>
                  <a:cubicBezTo>
                    <a:pt x="167" y="0"/>
                    <a:pt x="0" y="167"/>
                    <a:pt x="0" y="369"/>
                  </a:cubicBezTo>
                  <a:cubicBezTo>
                    <a:pt x="0" y="584"/>
                    <a:pt x="167" y="750"/>
                    <a:pt x="381" y="750"/>
                  </a:cubicBezTo>
                  <a:cubicBezTo>
                    <a:pt x="584" y="750"/>
                    <a:pt x="750" y="584"/>
                    <a:pt x="750" y="369"/>
                  </a:cubicBezTo>
                  <a:cubicBezTo>
                    <a:pt x="750" y="167"/>
                    <a:pt x="584" y="0"/>
                    <a:pt x="38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56"/>
            <p:cNvSpPr/>
            <p:nvPr/>
          </p:nvSpPr>
          <p:spPr>
            <a:xfrm>
              <a:off x="1924625" y="1280350"/>
              <a:ext cx="4500" cy="4475"/>
            </a:xfrm>
            <a:custGeom>
              <a:avLst/>
              <a:gdLst/>
              <a:ahLst/>
              <a:cxnLst/>
              <a:rect l="l" t="t" r="r" b="b"/>
              <a:pathLst>
                <a:path w="180" h="179" extrusionOk="0">
                  <a:moveTo>
                    <a:pt x="96" y="0"/>
                  </a:moveTo>
                  <a:cubicBezTo>
                    <a:pt x="48" y="0"/>
                    <a:pt x="1" y="48"/>
                    <a:pt x="1" y="96"/>
                  </a:cubicBezTo>
                  <a:cubicBezTo>
                    <a:pt x="1" y="143"/>
                    <a:pt x="48" y="179"/>
                    <a:pt x="96" y="179"/>
                  </a:cubicBezTo>
                  <a:cubicBezTo>
                    <a:pt x="144" y="179"/>
                    <a:pt x="179" y="143"/>
                    <a:pt x="179" y="96"/>
                  </a:cubicBezTo>
                  <a:cubicBezTo>
                    <a:pt x="179" y="48"/>
                    <a:pt x="144" y="0"/>
                    <a:pt x="9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56"/>
            <p:cNvSpPr/>
            <p:nvPr/>
          </p:nvSpPr>
          <p:spPr>
            <a:xfrm>
              <a:off x="1887725" y="1233625"/>
              <a:ext cx="22350" cy="22350"/>
            </a:xfrm>
            <a:custGeom>
              <a:avLst/>
              <a:gdLst/>
              <a:ahLst/>
              <a:cxnLst/>
              <a:rect l="l" t="t" r="r" b="b"/>
              <a:pathLst>
                <a:path w="894" h="894" extrusionOk="0">
                  <a:moveTo>
                    <a:pt x="453" y="0"/>
                  </a:moveTo>
                  <a:cubicBezTo>
                    <a:pt x="203" y="0"/>
                    <a:pt x="0" y="202"/>
                    <a:pt x="0" y="453"/>
                  </a:cubicBezTo>
                  <a:cubicBezTo>
                    <a:pt x="0" y="691"/>
                    <a:pt x="203" y="893"/>
                    <a:pt x="453" y="893"/>
                  </a:cubicBezTo>
                  <a:cubicBezTo>
                    <a:pt x="703" y="893"/>
                    <a:pt x="893" y="691"/>
                    <a:pt x="893" y="453"/>
                  </a:cubicBezTo>
                  <a:cubicBezTo>
                    <a:pt x="893" y="202"/>
                    <a:pt x="703" y="0"/>
                    <a:pt x="45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56"/>
            <p:cNvSpPr/>
            <p:nvPr/>
          </p:nvSpPr>
          <p:spPr>
            <a:xfrm>
              <a:off x="3278075" y="2278375"/>
              <a:ext cx="29800" cy="29800"/>
            </a:xfrm>
            <a:custGeom>
              <a:avLst/>
              <a:gdLst/>
              <a:ahLst/>
              <a:cxnLst/>
              <a:rect l="l" t="t" r="r" b="b"/>
              <a:pathLst>
                <a:path w="1192" h="1192" extrusionOk="0">
                  <a:moveTo>
                    <a:pt x="596" y="1"/>
                  </a:moveTo>
                  <a:cubicBezTo>
                    <a:pt x="262" y="1"/>
                    <a:pt x="1" y="263"/>
                    <a:pt x="1" y="596"/>
                  </a:cubicBezTo>
                  <a:cubicBezTo>
                    <a:pt x="1" y="930"/>
                    <a:pt x="262" y="1192"/>
                    <a:pt x="596" y="1192"/>
                  </a:cubicBezTo>
                  <a:cubicBezTo>
                    <a:pt x="917" y="1192"/>
                    <a:pt x="1191" y="930"/>
                    <a:pt x="1191" y="596"/>
                  </a:cubicBezTo>
                  <a:cubicBezTo>
                    <a:pt x="1191" y="263"/>
                    <a:pt x="917" y="1"/>
                    <a:pt x="59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56"/>
            <p:cNvSpPr/>
            <p:nvPr/>
          </p:nvSpPr>
          <p:spPr>
            <a:xfrm>
              <a:off x="2512200" y="1864050"/>
              <a:ext cx="19375" cy="19075"/>
            </a:xfrm>
            <a:custGeom>
              <a:avLst/>
              <a:gdLst/>
              <a:ahLst/>
              <a:cxnLst/>
              <a:rect l="l" t="t" r="r" b="b"/>
              <a:pathLst>
                <a:path w="775" h="763" extrusionOk="0">
                  <a:moveTo>
                    <a:pt x="382" y="0"/>
                  </a:moveTo>
                  <a:cubicBezTo>
                    <a:pt x="179" y="0"/>
                    <a:pt x="1" y="167"/>
                    <a:pt x="1" y="381"/>
                  </a:cubicBezTo>
                  <a:cubicBezTo>
                    <a:pt x="1" y="596"/>
                    <a:pt x="179" y="762"/>
                    <a:pt x="382" y="762"/>
                  </a:cubicBezTo>
                  <a:cubicBezTo>
                    <a:pt x="596" y="762"/>
                    <a:pt x="775" y="596"/>
                    <a:pt x="775" y="381"/>
                  </a:cubicBezTo>
                  <a:cubicBezTo>
                    <a:pt x="775" y="167"/>
                    <a:pt x="596" y="0"/>
                    <a:pt x="38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56"/>
            <p:cNvSpPr/>
            <p:nvPr/>
          </p:nvSpPr>
          <p:spPr>
            <a:xfrm>
              <a:off x="2409225" y="1893225"/>
              <a:ext cx="35725" cy="35750"/>
            </a:xfrm>
            <a:custGeom>
              <a:avLst/>
              <a:gdLst/>
              <a:ahLst/>
              <a:cxnLst/>
              <a:rect l="l" t="t" r="r" b="b"/>
              <a:pathLst>
                <a:path w="1429" h="1430" extrusionOk="0">
                  <a:moveTo>
                    <a:pt x="715" y="0"/>
                  </a:moveTo>
                  <a:cubicBezTo>
                    <a:pt x="322" y="0"/>
                    <a:pt x="0" y="322"/>
                    <a:pt x="0" y="715"/>
                  </a:cubicBezTo>
                  <a:cubicBezTo>
                    <a:pt x="0" y="1108"/>
                    <a:pt x="322" y="1429"/>
                    <a:pt x="715" y="1429"/>
                  </a:cubicBezTo>
                  <a:cubicBezTo>
                    <a:pt x="1107" y="1429"/>
                    <a:pt x="1429" y="1108"/>
                    <a:pt x="1429" y="715"/>
                  </a:cubicBezTo>
                  <a:cubicBezTo>
                    <a:pt x="1429" y="322"/>
                    <a:pt x="1107" y="0"/>
                    <a:pt x="71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56"/>
            <p:cNvSpPr/>
            <p:nvPr/>
          </p:nvSpPr>
          <p:spPr>
            <a:xfrm>
              <a:off x="2377075" y="2003050"/>
              <a:ext cx="26225" cy="25925"/>
            </a:xfrm>
            <a:custGeom>
              <a:avLst/>
              <a:gdLst/>
              <a:ahLst/>
              <a:cxnLst/>
              <a:rect l="l" t="t" r="r" b="b"/>
              <a:pathLst>
                <a:path w="1049" h="1037" extrusionOk="0">
                  <a:moveTo>
                    <a:pt x="524" y="1"/>
                  </a:moveTo>
                  <a:cubicBezTo>
                    <a:pt x="238" y="1"/>
                    <a:pt x="0" y="239"/>
                    <a:pt x="0" y="525"/>
                  </a:cubicBezTo>
                  <a:cubicBezTo>
                    <a:pt x="0" y="810"/>
                    <a:pt x="238" y="1037"/>
                    <a:pt x="524" y="1037"/>
                  </a:cubicBezTo>
                  <a:cubicBezTo>
                    <a:pt x="810" y="1037"/>
                    <a:pt x="1048" y="810"/>
                    <a:pt x="1048" y="525"/>
                  </a:cubicBezTo>
                  <a:cubicBezTo>
                    <a:pt x="1048" y="239"/>
                    <a:pt x="810" y="1"/>
                    <a:pt x="52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56"/>
            <p:cNvSpPr/>
            <p:nvPr/>
          </p:nvSpPr>
          <p:spPr>
            <a:xfrm>
              <a:off x="1935050" y="2370350"/>
              <a:ext cx="35150" cy="34850"/>
            </a:xfrm>
            <a:custGeom>
              <a:avLst/>
              <a:gdLst/>
              <a:ahLst/>
              <a:cxnLst/>
              <a:rect l="l" t="t" r="r" b="b"/>
              <a:pathLst>
                <a:path w="1406" h="1394" extrusionOk="0">
                  <a:moveTo>
                    <a:pt x="703" y="1"/>
                  </a:moveTo>
                  <a:cubicBezTo>
                    <a:pt x="322" y="1"/>
                    <a:pt x="1" y="311"/>
                    <a:pt x="1" y="703"/>
                  </a:cubicBezTo>
                  <a:cubicBezTo>
                    <a:pt x="1" y="1084"/>
                    <a:pt x="322" y="1394"/>
                    <a:pt x="703" y="1394"/>
                  </a:cubicBezTo>
                  <a:cubicBezTo>
                    <a:pt x="1084" y="1394"/>
                    <a:pt x="1405" y="1084"/>
                    <a:pt x="1405" y="703"/>
                  </a:cubicBezTo>
                  <a:cubicBezTo>
                    <a:pt x="1405" y="311"/>
                    <a:pt x="1084" y="1"/>
                    <a:pt x="70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56"/>
            <p:cNvSpPr/>
            <p:nvPr/>
          </p:nvSpPr>
          <p:spPr>
            <a:xfrm>
              <a:off x="1646625" y="1759275"/>
              <a:ext cx="23825" cy="23825"/>
            </a:xfrm>
            <a:custGeom>
              <a:avLst/>
              <a:gdLst/>
              <a:ahLst/>
              <a:cxnLst/>
              <a:rect l="l" t="t" r="r" b="b"/>
              <a:pathLst>
                <a:path w="953" h="953" extrusionOk="0">
                  <a:moveTo>
                    <a:pt x="477" y="0"/>
                  </a:moveTo>
                  <a:cubicBezTo>
                    <a:pt x="215" y="0"/>
                    <a:pt x="0" y="215"/>
                    <a:pt x="0" y="477"/>
                  </a:cubicBezTo>
                  <a:cubicBezTo>
                    <a:pt x="0" y="739"/>
                    <a:pt x="215" y="953"/>
                    <a:pt x="477" y="953"/>
                  </a:cubicBezTo>
                  <a:cubicBezTo>
                    <a:pt x="750" y="953"/>
                    <a:pt x="953" y="739"/>
                    <a:pt x="953" y="477"/>
                  </a:cubicBezTo>
                  <a:cubicBezTo>
                    <a:pt x="953" y="215"/>
                    <a:pt x="750" y="0"/>
                    <a:pt x="47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56"/>
            <p:cNvSpPr/>
            <p:nvPr/>
          </p:nvSpPr>
          <p:spPr>
            <a:xfrm>
              <a:off x="1306400" y="1541400"/>
              <a:ext cx="25925" cy="25900"/>
            </a:xfrm>
            <a:custGeom>
              <a:avLst/>
              <a:gdLst/>
              <a:ahLst/>
              <a:cxnLst/>
              <a:rect l="l" t="t" r="r" b="b"/>
              <a:pathLst>
                <a:path w="1037" h="1036" extrusionOk="0">
                  <a:moveTo>
                    <a:pt x="524" y="0"/>
                  </a:moveTo>
                  <a:cubicBezTo>
                    <a:pt x="227" y="0"/>
                    <a:pt x="1" y="226"/>
                    <a:pt x="1" y="512"/>
                  </a:cubicBezTo>
                  <a:cubicBezTo>
                    <a:pt x="1" y="810"/>
                    <a:pt x="227" y="1036"/>
                    <a:pt x="524" y="1036"/>
                  </a:cubicBezTo>
                  <a:cubicBezTo>
                    <a:pt x="810" y="1036"/>
                    <a:pt x="1036" y="810"/>
                    <a:pt x="1036" y="512"/>
                  </a:cubicBezTo>
                  <a:cubicBezTo>
                    <a:pt x="1036" y="226"/>
                    <a:pt x="810" y="0"/>
                    <a:pt x="52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56"/>
            <p:cNvSpPr/>
            <p:nvPr/>
          </p:nvSpPr>
          <p:spPr>
            <a:xfrm>
              <a:off x="1105175" y="2309950"/>
              <a:ext cx="33375" cy="33650"/>
            </a:xfrm>
            <a:custGeom>
              <a:avLst/>
              <a:gdLst/>
              <a:ahLst/>
              <a:cxnLst/>
              <a:rect l="l" t="t" r="r" b="b"/>
              <a:pathLst>
                <a:path w="1335" h="1346" extrusionOk="0">
                  <a:moveTo>
                    <a:pt x="668" y="0"/>
                  </a:moveTo>
                  <a:cubicBezTo>
                    <a:pt x="299" y="0"/>
                    <a:pt x="1" y="298"/>
                    <a:pt x="1" y="667"/>
                  </a:cubicBezTo>
                  <a:cubicBezTo>
                    <a:pt x="1" y="1048"/>
                    <a:pt x="299" y="1345"/>
                    <a:pt x="668" y="1345"/>
                  </a:cubicBezTo>
                  <a:cubicBezTo>
                    <a:pt x="1037" y="1345"/>
                    <a:pt x="1334" y="1048"/>
                    <a:pt x="1334" y="667"/>
                  </a:cubicBezTo>
                  <a:cubicBezTo>
                    <a:pt x="1334" y="298"/>
                    <a:pt x="1037" y="0"/>
                    <a:pt x="66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56"/>
            <p:cNvSpPr/>
            <p:nvPr/>
          </p:nvSpPr>
          <p:spPr>
            <a:xfrm>
              <a:off x="500350" y="1940250"/>
              <a:ext cx="37225" cy="37225"/>
            </a:xfrm>
            <a:custGeom>
              <a:avLst/>
              <a:gdLst/>
              <a:ahLst/>
              <a:cxnLst/>
              <a:rect l="l" t="t" r="r" b="b"/>
              <a:pathLst>
                <a:path w="1489" h="1489" extrusionOk="0">
                  <a:moveTo>
                    <a:pt x="751" y="0"/>
                  </a:moveTo>
                  <a:cubicBezTo>
                    <a:pt x="334" y="0"/>
                    <a:pt x="0" y="334"/>
                    <a:pt x="0" y="739"/>
                  </a:cubicBezTo>
                  <a:cubicBezTo>
                    <a:pt x="0" y="1155"/>
                    <a:pt x="334" y="1489"/>
                    <a:pt x="751" y="1489"/>
                  </a:cubicBezTo>
                  <a:cubicBezTo>
                    <a:pt x="1155" y="1489"/>
                    <a:pt x="1489" y="1155"/>
                    <a:pt x="1489" y="739"/>
                  </a:cubicBezTo>
                  <a:cubicBezTo>
                    <a:pt x="1489" y="334"/>
                    <a:pt x="1155" y="0"/>
                    <a:pt x="7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56"/>
            <p:cNvSpPr/>
            <p:nvPr/>
          </p:nvSpPr>
          <p:spPr>
            <a:xfrm>
              <a:off x="6549925" y="1240750"/>
              <a:ext cx="34250" cy="34275"/>
            </a:xfrm>
            <a:custGeom>
              <a:avLst/>
              <a:gdLst/>
              <a:ahLst/>
              <a:cxnLst/>
              <a:rect l="l" t="t" r="r" b="b"/>
              <a:pathLst>
                <a:path w="1370" h="1371" extrusionOk="0">
                  <a:moveTo>
                    <a:pt x="691" y="1"/>
                  </a:moveTo>
                  <a:cubicBezTo>
                    <a:pt x="310" y="1"/>
                    <a:pt x="0" y="298"/>
                    <a:pt x="0" y="679"/>
                  </a:cubicBezTo>
                  <a:cubicBezTo>
                    <a:pt x="0" y="1060"/>
                    <a:pt x="310" y="1370"/>
                    <a:pt x="691" y="1370"/>
                  </a:cubicBezTo>
                  <a:cubicBezTo>
                    <a:pt x="1060" y="1370"/>
                    <a:pt x="1369" y="1060"/>
                    <a:pt x="1369" y="679"/>
                  </a:cubicBezTo>
                  <a:cubicBezTo>
                    <a:pt x="1369" y="298"/>
                    <a:pt x="1060" y="1"/>
                    <a:pt x="69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56"/>
            <p:cNvSpPr/>
            <p:nvPr/>
          </p:nvSpPr>
          <p:spPr>
            <a:xfrm>
              <a:off x="6388000" y="1369050"/>
              <a:ext cx="36625" cy="36625"/>
            </a:xfrm>
            <a:custGeom>
              <a:avLst/>
              <a:gdLst/>
              <a:ahLst/>
              <a:cxnLst/>
              <a:rect l="l" t="t" r="r" b="b"/>
              <a:pathLst>
                <a:path w="1465" h="1465" extrusionOk="0">
                  <a:moveTo>
                    <a:pt x="738" y="0"/>
                  </a:moveTo>
                  <a:cubicBezTo>
                    <a:pt x="333" y="0"/>
                    <a:pt x="0" y="322"/>
                    <a:pt x="0" y="727"/>
                  </a:cubicBezTo>
                  <a:cubicBezTo>
                    <a:pt x="0" y="1132"/>
                    <a:pt x="333" y="1465"/>
                    <a:pt x="738" y="1465"/>
                  </a:cubicBezTo>
                  <a:cubicBezTo>
                    <a:pt x="1131" y="1465"/>
                    <a:pt x="1465" y="1132"/>
                    <a:pt x="1465" y="727"/>
                  </a:cubicBezTo>
                  <a:cubicBezTo>
                    <a:pt x="1465" y="322"/>
                    <a:pt x="1131" y="0"/>
                    <a:pt x="73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56"/>
            <p:cNvSpPr/>
            <p:nvPr/>
          </p:nvSpPr>
          <p:spPr>
            <a:xfrm>
              <a:off x="5966200" y="1395550"/>
              <a:ext cx="26825" cy="26800"/>
            </a:xfrm>
            <a:custGeom>
              <a:avLst/>
              <a:gdLst/>
              <a:ahLst/>
              <a:cxnLst/>
              <a:rect l="l" t="t" r="r" b="b"/>
              <a:pathLst>
                <a:path w="1073" h="1072" extrusionOk="0">
                  <a:moveTo>
                    <a:pt x="537" y="0"/>
                  </a:moveTo>
                  <a:cubicBezTo>
                    <a:pt x="239" y="0"/>
                    <a:pt x="1" y="238"/>
                    <a:pt x="1" y="536"/>
                  </a:cubicBezTo>
                  <a:cubicBezTo>
                    <a:pt x="1" y="834"/>
                    <a:pt x="239" y="1072"/>
                    <a:pt x="537" y="1072"/>
                  </a:cubicBezTo>
                  <a:cubicBezTo>
                    <a:pt x="834" y="1072"/>
                    <a:pt x="1072" y="834"/>
                    <a:pt x="1072" y="536"/>
                  </a:cubicBezTo>
                  <a:cubicBezTo>
                    <a:pt x="1072" y="238"/>
                    <a:pt x="834" y="0"/>
                    <a:pt x="5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56"/>
            <p:cNvSpPr/>
            <p:nvPr/>
          </p:nvSpPr>
          <p:spPr>
            <a:xfrm>
              <a:off x="5991500" y="1832800"/>
              <a:ext cx="34850" cy="34850"/>
            </a:xfrm>
            <a:custGeom>
              <a:avLst/>
              <a:gdLst/>
              <a:ahLst/>
              <a:cxnLst/>
              <a:rect l="l" t="t" r="r" b="b"/>
              <a:pathLst>
                <a:path w="1394" h="1394" extrusionOk="0">
                  <a:moveTo>
                    <a:pt x="703" y="0"/>
                  </a:moveTo>
                  <a:cubicBezTo>
                    <a:pt x="310" y="0"/>
                    <a:pt x="1" y="310"/>
                    <a:pt x="1" y="691"/>
                  </a:cubicBezTo>
                  <a:cubicBezTo>
                    <a:pt x="1" y="1084"/>
                    <a:pt x="310" y="1393"/>
                    <a:pt x="703" y="1393"/>
                  </a:cubicBezTo>
                  <a:cubicBezTo>
                    <a:pt x="1084" y="1393"/>
                    <a:pt x="1394" y="1084"/>
                    <a:pt x="1394" y="691"/>
                  </a:cubicBezTo>
                  <a:cubicBezTo>
                    <a:pt x="1394" y="310"/>
                    <a:pt x="1084" y="0"/>
                    <a:pt x="70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56"/>
            <p:cNvSpPr/>
            <p:nvPr/>
          </p:nvSpPr>
          <p:spPr>
            <a:xfrm>
              <a:off x="5933475" y="1914050"/>
              <a:ext cx="37225" cy="37225"/>
            </a:xfrm>
            <a:custGeom>
              <a:avLst/>
              <a:gdLst/>
              <a:ahLst/>
              <a:cxnLst/>
              <a:rect l="l" t="t" r="r" b="b"/>
              <a:pathLst>
                <a:path w="1489" h="1489" extrusionOk="0">
                  <a:moveTo>
                    <a:pt x="738" y="1"/>
                  </a:moveTo>
                  <a:cubicBezTo>
                    <a:pt x="334" y="1"/>
                    <a:pt x="0" y="334"/>
                    <a:pt x="0" y="751"/>
                  </a:cubicBezTo>
                  <a:cubicBezTo>
                    <a:pt x="0" y="1156"/>
                    <a:pt x="334" y="1489"/>
                    <a:pt x="738" y="1489"/>
                  </a:cubicBezTo>
                  <a:cubicBezTo>
                    <a:pt x="1155" y="1489"/>
                    <a:pt x="1488" y="1156"/>
                    <a:pt x="1488" y="751"/>
                  </a:cubicBezTo>
                  <a:cubicBezTo>
                    <a:pt x="1488" y="334"/>
                    <a:pt x="1155" y="1"/>
                    <a:pt x="73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56"/>
            <p:cNvSpPr/>
            <p:nvPr/>
          </p:nvSpPr>
          <p:spPr>
            <a:xfrm>
              <a:off x="6189750" y="2098300"/>
              <a:ext cx="22950" cy="22950"/>
            </a:xfrm>
            <a:custGeom>
              <a:avLst/>
              <a:gdLst/>
              <a:ahLst/>
              <a:cxnLst/>
              <a:rect l="l" t="t" r="r" b="b"/>
              <a:pathLst>
                <a:path w="918" h="918" extrusionOk="0">
                  <a:moveTo>
                    <a:pt x="465" y="1"/>
                  </a:moveTo>
                  <a:cubicBezTo>
                    <a:pt x="203" y="1"/>
                    <a:pt x="0" y="203"/>
                    <a:pt x="0" y="465"/>
                  </a:cubicBezTo>
                  <a:cubicBezTo>
                    <a:pt x="0" y="715"/>
                    <a:pt x="203" y="917"/>
                    <a:pt x="465" y="917"/>
                  </a:cubicBezTo>
                  <a:cubicBezTo>
                    <a:pt x="715" y="917"/>
                    <a:pt x="917" y="715"/>
                    <a:pt x="917" y="465"/>
                  </a:cubicBezTo>
                  <a:cubicBezTo>
                    <a:pt x="917" y="203"/>
                    <a:pt x="715" y="1"/>
                    <a:pt x="46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56"/>
            <p:cNvSpPr/>
            <p:nvPr/>
          </p:nvSpPr>
          <p:spPr>
            <a:xfrm>
              <a:off x="6886275" y="2376325"/>
              <a:ext cx="35725" cy="35725"/>
            </a:xfrm>
            <a:custGeom>
              <a:avLst/>
              <a:gdLst/>
              <a:ahLst/>
              <a:cxnLst/>
              <a:rect l="l" t="t" r="r" b="b"/>
              <a:pathLst>
                <a:path w="1429" h="1429" extrusionOk="0">
                  <a:moveTo>
                    <a:pt x="714" y="0"/>
                  </a:moveTo>
                  <a:cubicBezTo>
                    <a:pt x="322" y="0"/>
                    <a:pt x="0" y="322"/>
                    <a:pt x="0" y="714"/>
                  </a:cubicBezTo>
                  <a:cubicBezTo>
                    <a:pt x="0" y="1107"/>
                    <a:pt x="322" y="1429"/>
                    <a:pt x="714" y="1429"/>
                  </a:cubicBezTo>
                  <a:cubicBezTo>
                    <a:pt x="1107" y="1429"/>
                    <a:pt x="1429" y="1107"/>
                    <a:pt x="1429" y="714"/>
                  </a:cubicBezTo>
                  <a:cubicBezTo>
                    <a:pt x="1429" y="322"/>
                    <a:pt x="1107" y="0"/>
                    <a:pt x="71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56"/>
            <p:cNvSpPr/>
            <p:nvPr/>
          </p:nvSpPr>
          <p:spPr>
            <a:xfrm>
              <a:off x="5543825" y="2273925"/>
              <a:ext cx="19975" cy="19975"/>
            </a:xfrm>
            <a:custGeom>
              <a:avLst/>
              <a:gdLst/>
              <a:ahLst/>
              <a:cxnLst/>
              <a:rect l="l" t="t" r="r" b="b"/>
              <a:pathLst>
                <a:path w="799" h="799" extrusionOk="0">
                  <a:moveTo>
                    <a:pt x="406" y="0"/>
                  </a:moveTo>
                  <a:cubicBezTo>
                    <a:pt x="180" y="0"/>
                    <a:pt x="1" y="179"/>
                    <a:pt x="1" y="405"/>
                  </a:cubicBezTo>
                  <a:cubicBezTo>
                    <a:pt x="1" y="619"/>
                    <a:pt x="180" y="798"/>
                    <a:pt x="406" y="798"/>
                  </a:cubicBezTo>
                  <a:cubicBezTo>
                    <a:pt x="620" y="798"/>
                    <a:pt x="799" y="619"/>
                    <a:pt x="799" y="405"/>
                  </a:cubicBezTo>
                  <a:cubicBezTo>
                    <a:pt x="799" y="179"/>
                    <a:pt x="620" y="0"/>
                    <a:pt x="40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56"/>
            <p:cNvSpPr/>
            <p:nvPr/>
          </p:nvSpPr>
          <p:spPr>
            <a:xfrm>
              <a:off x="6016800" y="2352500"/>
              <a:ext cx="29800" cy="29800"/>
            </a:xfrm>
            <a:custGeom>
              <a:avLst/>
              <a:gdLst/>
              <a:ahLst/>
              <a:cxnLst/>
              <a:rect l="l" t="t" r="r" b="b"/>
              <a:pathLst>
                <a:path w="1192" h="1192" extrusionOk="0">
                  <a:moveTo>
                    <a:pt x="596" y="1"/>
                  </a:moveTo>
                  <a:cubicBezTo>
                    <a:pt x="263" y="1"/>
                    <a:pt x="1" y="263"/>
                    <a:pt x="1" y="596"/>
                  </a:cubicBezTo>
                  <a:cubicBezTo>
                    <a:pt x="1" y="917"/>
                    <a:pt x="263" y="1191"/>
                    <a:pt x="596" y="1191"/>
                  </a:cubicBezTo>
                  <a:cubicBezTo>
                    <a:pt x="918" y="1191"/>
                    <a:pt x="1192" y="917"/>
                    <a:pt x="1192" y="596"/>
                  </a:cubicBezTo>
                  <a:cubicBezTo>
                    <a:pt x="1192" y="263"/>
                    <a:pt x="918" y="1"/>
                    <a:pt x="59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56"/>
            <p:cNvSpPr/>
            <p:nvPr/>
          </p:nvSpPr>
          <p:spPr>
            <a:xfrm>
              <a:off x="6235875" y="1814050"/>
              <a:ext cx="29200" cy="28900"/>
            </a:xfrm>
            <a:custGeom>
              <a:avLst/>
              <a:gdLst/>
              <a:ahLst/>
              <a:cxnLst/>
              <a:rect l="l" t="t" r="r" b="b"/>
              <a:pathLst>
                <a:path w="1168" h="1156" extrusionOk="0">
                  <a:moveTo>
                    <a:pt x="584" y="0"/>
                  </a:moveTo>
                  <a:cubicBezTo>
                    <a:pt x="263" y="0"/>
                    <a:pt x="1" y="262"/>
                    <a:pt x="1" y="584"/>
                  </a:cubicBezTo>
                  <a:cubicBezTo>
                    <a:pt x="1" y="905"/>
                    <a:pt x="263" y="1155"/>
                    <a:pt x="584" y="1155"/>
                  </a:cubicBezTo>
                  <a:cubicBezTo>
                    <a:pt x="906" y="1155"/>
                    <a:pt x="1168" y="905"/>
                    <a:pt x="1168" y="584"/>
                  </a:cubicBezTo>
                  <a:cubicBezTo>
                    <a:pt x="1168" y="262"/>
                    <a:pt x="906" y="0"/>
                    <a:pt x="58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56"/>
            <p:cNvSpPr/>
            <p:nvPr/>
          </p:nvSpPr>
          <p:spPr>
            <a:xfrm>
              <a:off x="6065625" y="1514600"/>
              <a:ext cx="24425" cy="24425"/>
            </a:xfrm>
            <a:custGeom>
              <a:avLst/>
              <a:gdLst/>
              <a:ahLst/>
              <a:cxnLst/>
              <a:rect l="l" t="t" r="r" b="b"/>
              <a:pathLst>
                <a:path w="977" h="977" extrusionOk="0">
                  <a:moveTo>
                    <a:pt x="489" y="1"/>
                  </a:moveTo>
                  <a:cubicBezTo>
                    <a:pt x="215" y="1"/>
                    <a:pt x="1" y="215"/>
                    <a:pt x="1" y="489"/>
                  </a:cubicBezTo>
                  <a:cubicBezTo>
                    <a:pt x="1" y="763"/>
                    <a:pt x="215" y="977"/>
                    <a:pt x="489" y="977"/>
                  </a:cubicBezTo>
                  <a:cubicBezTo>
                    <a:pt x="763" y="977"/>
                    <a:pt x="977" y="763"/>
                    <a:pt x="977" y="489"/>
                  </a:cubicBezTo>
                  <a:cubicBezTo>
                    <a:pt x="977" y="215"/>
                    <a:pt x="763" y="1"/>
                    <a:pt x="48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56"/>
            <p:cNvSpPr/>
            <p:nvPr/>
          </p:nvSpPr>
          <p:spPr>
            <a:xfrm>
              <a:off x="6083200" y="1202350"/>
              <a:ext cx="26800" cy="26825"/>
            </a:xfrm>
            <a:custGeom>
              <a:avLst/>
              <a:gdLst/>
              <a:ahLst/>
              <a:cxnLst/>
              <a:rect l="l" t="t" r="r" b="b"/>
              <a:pathLst>
                <a:path w="1072" h="1073" extrusionOk="0">
                  <a:moveTo>
                    <a:pt x="536" y="1"/>
                  </a:moveTo>
                  <a:cubicBezTo>
                    <a:pt x="250" y="1"/>
                    <a:pt x="0" y="239"/>
                    <a:pt x="0" y="537"/>
                  </a:cubicBezTo>
                  <a:cubicBezTo>
                    <a:pt x="0" y="834"/>
                    <a:pt x="250" y="1073"/>
                    <a:pt x="536" y="1073"/>
                  </a:cubicBezTo>
                  <a:cubicBezTo>
                    <a:pt x="833" y="1073"/>
                    <a:pt x="1072" y="834"/>
                    <a:pt x="1072" y="537"/>
                  </a:cubicBezTo>
                  <a:cubicBezTo>
                    <a:pt x="1072" y="239"/>
                    <a:pt x="833" y="1"/>
                    <a:pt x="53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56"/>
            <p:cNvSpPr/>
            <p:nvPr/>
          </p:nvSpPr>
          <p:spPr>
            <a:xfrm>
              <a:off x="6359125" y="1131225"/>
              <a:ext cx="31275" cy="31275"/>
            </a:xfrm>
            <a:custGeom>
              <a:avLst/>
              <a:gdLst/>
              <a:ahLst/>
              <a:cxnLst/>
              <a:rect l="l" t="t" r="r" b="b"/>
              <a:pathLst>
                <a:path w="1251" h="1251" extrusionOk="0">
                  <a:moveTo>
                    <a:pt x="619" y="0"/>
                  </a:moveTo>
                  <a:cubicBezTo>
                    <a:pt x="274" y="0"/>
                    <a:pt x="0" y="286"/>
                    <a:pt x="0" y="631"/>
                  </a:cubicBezTo>
                  <a:cubicBezTo>
                    <a:pt x="0" y="977"/>
                    <a:pt x="274" y="1251"/>
                    <a:pt x="619" y="1251"/>
                  </a:cubicBezTo>
                  <a:cubicBezTo>
                    <a:pt x="965" y="1251"/>
                    <a:pt x="1250" y="977"/>
                    <a:pt x="1250" y="631"/>
                  </a:cubicBezTo>
                  <a:cubicBezTo>
                    <a:pt x="1250" y="286"/>
                    <a:pt x="965" y="0"/>
                    <a:pt x="61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56"/>
            <p:cNvSpPr/>
            <p:nvPr/>
          </p:nvSpPr>
          <p:spPr>
            <a:xfrm>
              <a:off x="6908875" y="1251475"/>
              <a:ext cx="26225" cy="26225"/>
            </a:xfrm>
            <a:custGeom>
              <a:avLst/>
              <a:gdLst/>
              <a:ahLst/>
              <a:cxnLst/>
              <a:rect l="l" t="t" r="r" b="b"/>
              <a:pathLst>
                <a:path w="1049" h="1049" extrusionOk="0">
                  <a:moveTo>
                    <a:pt x="525" y="0"/>
                  </a:moveTo>
                  <a:cubicBezTo>
                    <a:pt x="239" y="0"/>
                    <a:pt x="1" y="239"/>
                    <a:pt x="1" y="524"/>
                  </a:cubicBezTo>
                  <a:cubicBezTo>
                    <a:pt x="1" y="810"/>
                    <a:pt x="239" y="1048"/>
                    <a:pt x="525" y="1048"/>
                  </a:cubicBezTo>
                  <a:cubicBezTo>
                    <a:pt x="811" y="1048"/>
                    <a:pt x="1049" y="810"/>
                    <a:pt x="1049" y="524"/>
                  </a:cubicBezTo>
                  <a:cubicBezTo>
                    <a:pt x="1049" y="239"/>
                    <a:pt x="811" y="0"/>
                    <a:pt x="52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56"/>
            <p:cNvSpPr/>
            <p:nvPr/>
          </p:nvSpPr>
          <p:spPr>
            <a:xfrm>
              <a:off x="4597000" y="1972100"/>
              <a:ext cx="21450" cy="21750"/>
            </a:xfrm>
            <a:custGeom>
              <a:avLst/>
              <a:gdLst/>
              <a:ahLst/>
              <a:cxnLst/>
              <a:rect l="l" t="t" r="r" b="b"/>
              <a:pathLst>
                <a:path w="858" h="870" extrusionOk="0">
                  <a:moveTo>
                    <a:pt x="429" y="0"/>
                  </a:moveTo>
                  <a:cubicBezTo>
                    <a:pt x="191" y="0"/>
                    <a:pt x="0" y="191"/>
                    <a:pt x="0" y="429"/>
                  </a:cubicBezTo>
                  <a:cubicBezTo>
                    <a:pt x="0" y="679"/>
                    <a:pt x="191" y="870"/>
                    <a:pt x="429" y="870"/>
                  </a:cubicBezTo>
                  <a:cubicBezTo>
                    <a:pt x="667" y="870"/>
                    <a:pt x="857" y="679"/>
                    <a:pt x="857" y="429"/>
                  </a:cubicBezTo>
                  <a:cubicBezTo>
                    <a:pt x="857" y="191"/>
                    <a:pt x="667" y="0"/>
                    <a:pt x="42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56"/>
            <p:cNvSpPr/>
            <p:nvPr/>
          </p:nvSpPr>
          <p:spPr>
            <a:xfrm>
              <a:off x="4300825" y="1460125"/>
              <a:ext cx="36325" cy="36650"/>
            </a:xfrm>
            <a:custGeom>
              <a:avLst/>
              <a:gdLst/>
              <a:ahLst/>
              <a:cxnLst/>
              <a:rect l="l" t="t" r="r" b="b"/>
              <a:pathLst>
                <a:path w="1453" h="1466" extrusionOk="0">
                  <a:moveTo>
                    <a:pt x="727" y="1"/>
                  </a:moveTo>
                  <a:cubicBezTo>
                    <a:pt x="322" y="1"/>
                    <a:pt x="0" y="334"/>
                    <a:pt x="0" y="739"/>
                  </a:cubicBezTo>
                  <a:cubicBezTo>
                    <a:pt x="0" y="1132"/>
                    <a:pt x="322" y="1465"/>
                    <a:pt x="727" y="1465"/>
                  </a:cubicBezTo>
                  <a:cubicBezTo>
                    <a:pt x="1132" y="1465"/>
                    <a:pt x="1453" y="1132"/>
                    <a:pt x="1453" y="739"/>
                  </a:cubicBezTo>
                  <a:cubicBezTo>
                    <a:pt x="1453" y="334"/>
                    <a:pt x="1132" y="1"/>
                    <a:pt x="72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56"/>
            <p:cNvSpPr/>
            <p:nvPr/>
          </p:nvSpPr>
          <p:spPr>
            <a:xfrm>
              <a:off x="3863875" y="1838150"/>
              <a:ext cx="38125" cy="38125"/>
            </a:xfrm>
            <a:custGeom>
              <a:avLst/>
              <a:gdLst/>
              <a:ahLst/>
              <a:cxnLst/>
              <a:rect l="l" t="t" r="r" b="b"/>
              <a:pathLst>
                <a:path w="1525" h="1525" extrusionOk="0">
                  <a:moveTo>
                    <a:pt x="762" y="1"/>
                  </a:moveTo>
                  <a:cubicBezTo>
                    <a:pt x="345" y="1"/>
                    <a:pt x="0" y="346"/>
                    <a:pt x="0" y="763"/>
                  </a:cubicBezTo>
                  <a:cubicBezTo>
                    <a:pt x="0" y="1179"/>
                    <a:pt x="345" y="1525"/>
                    <a:pt x="762" y="1525"/>
                  </a:cubicBezTo>
                  <a:cubicBezTo>
                    <a:pt x="1179" y="1525"/>
                    <a:pt x="1524" y="1179"/>
                    <a:pt x="1524" y="763"/>
                  </a:cubicBezTo>
                  <a:cubicBezTo>
                    <a:pt x="1524" y="346"/>
                    <a:pt x="1179" y="1"/>
                    <a:pt x="76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56"/>
            <p:cNvSpPr/>
            <p:nvPr/>
          </p:nvSpPr>
          <p:spPr>
            <a:xfrm>
              <a:off x="3494475" y="1414875"/>
              <a:ext cx="18775" cy="18500"/>
            </a:xfrm>
            <a:custGeom>
              <a:avLst/>
              <a:gdLst/>
              <a:ahLst/>
              <a:cxnLst/>
              <a:rect l="l" t="t" r="r" b="b"/>
              <a:pathLst>
                <a:path w="751" h="740" extrusionOk="0">
                  <a:moveTo>
                    <a:pt x="369" y="1"/>
                  </a:moveTo>
                  <a:cubicBezTo>
                    <a:pt x="167" y="1"/>
                    <a:pt x="0" y="168"/>
                    <a:pt x="0" y="370"/>
                  </a:cubicBezTo>
                  <a:cubicBezTo>
                    <a:pt x="0" y="572"/>
                    <a:pt x="167" y="739"/>
                    <a:pt x="369" y="739"/>
                  </a:cubicBezTo>
                  <a:cubicBezTo>
                    <a:pt x="584" y="739"/>
                    <a:pt x="750" y="572"/>
                    <a:pt x="750" y="370"/>
                  </a:cubicBezTo>
                  <a:cubicBezTo>
                    <a:pt x="750" y="168"/>
                    <a:pt x="584" y="1"/>
                    <a:pt x="36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56"/>
            <p:cNvSpPr/>
            <p:nvPr/>
          </p:nvSpPr>
          <p:spPr>
            <a:xfrm>
              <a:off x="2758675" y="1504775"/>
              <a:ext cx="26500" cy="26825"/>
            </a:xfrm>
            <a:custGeom>
              <a:avLst/>
              <a:gdLst/>
              <a:ahLst/>
              <a:cxnLst/>
              <a:rect l="l" t="t" r="r" b="b"/>
              <a:pathLst>
                <a:path w="1060" h="1073" extrusionOk="0">
                  <a:moveTo>
                    <a:pt x="536" y="1"/>
                  </a:moveTo>
                  <a:cubicBezTo>
                    <a:pt x="238" y="1"/>
                    <a:pt x="0" y="239"/>
                    <a:pt x="0" y="536"/>
                  </a:cubicBezTo>
                  <a:cubicBezTo>
                    <a:pt x="0" y="834"/>
                    <a:pt x="238" y="1072"/>
                    <a:pt x="536" y="1072"/>
                  </a:cubicBezTo>
                  <a:cubicBezTo>
                    <a:pt x="822" y="1072"/>
                    <a:pt x="1060" y="834"/>
                    <a:pt x="1060" y="536"/>
                  </a:cubicBezTo>
                  <a:cubicBezTo>
                    <a:pt x="1060" y="239"/>
                    <a:pt x="822" y="1"/>
                    <a:pt x="53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56"/>
            <p:cNvSpPr/>
            <p:nvPr/>
          </p:nvSpPr>
          <p:spPr>
            <a:xfrm>
              <a:off x="2516975" y="2133425"/>
              <a:ext cx="32175" cy="31875"/>
            </a:xfrm>
            <a:custGeom>
              <a:avLst/>
              <a:gdLst/>
              <a:ahLst/>
              <a:cxnLst/>
              <a:rect l="l" t="t" r="r" b="b"/>
              <a:pathLst>
                <a:path w="1287" h="1275" extrusionOk="0">
                  <a:moveTo>
                    <a:pt x="643" y="1"/>
                  </a:moveTo>
                  <a:cubicBezTo>
                    <a:pt x="286" y="1"/>
                    <a:pt x="0" y="286"/>
                    <a:pt x="0" y="632"/>
                  </a:cubicBezTo>
                  <a:cubicBezTo>
                    <a:pt x="0" y="989"/>
                    <a:pt x="286" y="1275"/>
                    <a:pt x="643" y="1275"/>
                  </a:cubicBezTo>
                  <a:cubicBezTo>
                    <a:pt x="1000" y="1275"/>
                    <a:pt x="1286" y="989"/>
                    <a:pt x="1286" y="632"/>
                  </a:cubicBezTo>
                  <a:cubicBezTo>
                    <a:pt x="1286" y="286"/>
                    <a:pt x="1000" y="1"/>
                    <a:pt x="64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56"/>
            <p:cNvSpPr/>
            <p:nvPr/>
          </p:nvSpPr>
          <p:spPr>
            <a:xfrm>
              <a:off x="2105900" y="2011675"/>
              <a:ext cx="38725" cy="38725"/>
            </a:xfrm>
            <a:custGeom>
              <a:avLst/>
              <a:gdLst/>
              <a:ahLst/>
              <a:cxnLst/>
              <a:rect l="l" t="t" r="r" b="b"/>
              <a:pathLst>
                <a:path w="1549" h="1549" extrusionOk="0">
                  <a:moveTo>
                    <a:pt x="775" y="1"/>
                  </a:moveTo>
                  <a:cubicBezTo>
                    <a:pt x="346" y="1"/>
                    <a:pt x="1" y="346"/>
                    <a:pt x="1" y="775"/>
                  </a:cubicBezTo>
                  <a:cubicBezTo>
                    <a:pt x="1" y="1203"/>
                    <a:pt x="346" y="1549"/>
                    <a:pt x="775" y="1549"/>
                  </a:cubicBezTo>
                  <a:cubicBezTo>
                    <a:pt x="1203" y="1549"/>
                    <a:pt x="1549" y="1203"/>
                    <a:pt x="1549" y="775"/>
                  </a:cubicBezTo>
                  <a:cubicBezTo>
                    <a:pt x="1549" y="346"/>
                    <a:pt x="1203" y="1"/>
                    <a:pt x="77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6" name="Google Shape;126;p56"/>
          <p:cNvSpPr txBox="1">
            <a:spLocks noGrp="1"/>
          </p:cNvSpPr>
          <p:nvPr>
            <p:ph type="subTitle" idx="1"/>
          </p:nvPr>
        </p:nvSpPr>
        <p:spPr>
          <a:xfrm>
            <a:off x="5809650" y="533323"/>
            <a:ext cx="1874400" cy="420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1800" b="1">
                <a:latin typeface="Orbitron"/>
                <a:ea typeface="Orbitron"/>
                <a:cs typeface="Orbitron"/>
                <a:sym typeface="Orbitron"/>
              </a:defRPr>
            </a:lvl1pPr>
            <a:lvl2pPr lvl="1" algn="l">
              <a:lnSpc>
                <a:spcPct val="100000"/>
              </a:lnSpc>
              <a:spcBef>
                <a:spcPts val="0"/>
              </a:spcBef>
              <a:spcAft>
                <a:spcPts val="0"/>
              </a:spcAft>
              <a:buSzPts val="1400"/>
              <a:buNone/>
              <a:defRPr sz="1800" b="1">
                <a:latin typeface="Orbitron"/>
                <a:ea typeface="Orbitron"/>
                <a:cs typeface="Orbitron"/>
                <a:sym typeface="Orbitron"/>
              </a:defRPr>
            </a:lvl2pPr>
            <a:lvl3pPr lvl="2" algn="l">
              <a:lnSpc>
                <a:spcPct val="100000"/>
              </a:lnSpc>
              <a:spcBef>
                <a:spcPts val="0"/>
              </a:spcBef>
              <a:spcAft>
                <a:spcPts val="0"/>
              </a:spcAft>
              <a:buSzPts val="1400"/>
              <a:buNone/>
              <a:defRPr sz="1800" b="1">
                <a:latin typeface="Orbitron"/>
                <a:ea typeface="Orbitron"/>
                <a:cs typeface="Orbitron"/>
                <a:sym typeface="Orbitron"/>
              </a:defRPr>
            </a:lvl3pPr>
            <a:lvl4pPr lvl="3" algn="l">
              <a:lnSpc>
                <a:spcPct val="100000"/>
              </a:lnSpc>
              <a:spcBef>
                <a:spcPts val="0"/>
              </a:spcBef>
              <a:spcAft>
                <a:spcPts val="0"/>
              </a:spcAft>
              <a:buSzPts val="1400"/>
              <a:buNone/>
              <a:defRPr sz="1800" b="1">
                <a:latin typeface="Orbitron"/>
                <a:ea typeface="Orbitron"/>
                <a:cs typeface="Orbitron"/>
                <a:sym typeface="Orbitron"/>
              </a:defRPr>
            </a:lvl4pPr>
            <a:lvl5pPr lvl="4" algn="l">
              <a:lnSpc>
                <a:spcPct val="100000"/>
              </a:lnSpc>
              <a:spcBef>
                <a:spcPts val="0"/>
              </a:spcBef>
              <a:spcAft>
                <a:spcPts val="0"/>
              </a:spcAft>
              <a:buSzPts val="1400"/>
              <a:buNone/>
              <a:defRPr sz="1800" b="1">
                <a:latin typeface="Orbitron"/>
                <a:ea typeface="Orbitron"/>
                <a:cs typeface="Orbitron"/>
                <a:sym typeface="Orbitron"/>
              </a:defRPr>
            </a:lvl5pPr>
            <a:lvl6pPr lvl="5" algn="l">
              <a:lnSpc>
                <a:spcPct val="100000"/>
              </a:lnSpc>
              <a:spcBef>
                <a:spcPts val="0"/>
              </a:spcBef>
              <a:spcAft>
                <a:spcPts val="0"/>
              </a:spcAft>
              <a:buSzPts val="1400"/>
              <a:buNone/>
              <a:defRPr sz="1800" b="1">
                <a:latin typeface="Orbitron"/>
                <a:ea typeface="Orbitron"/>
                <a:cs typeface="Orbitron"/>
                <a:sym typeface="Orbitron"/>
              </a:defRPr>
            </a:lvl6pPr>
            <a:lvl7pPr lvl="6" algn="l">
              <a:lnSpc>
                <a:spcPct val="100000"/>
              </a:lnSpc>
              <a:spcBef>
                <a:spcPts val="0"/>
              </a:spcBef>
              <a:spcAft>
                <a:spcPts val="0"/>
              </a:spcAft>
              <a:buSzPts val="1400"/>
              <a:buNone/>
              <a:defRPr sz="1800" b="1">
                <a:latin typeface="Orbitron"/>
                <a:ea typeface="Orbitron"/>
                <a:cs typeface="Orbitron"/>
                <a:sym typeface="Orbitron"/>
              </a:defRPr>
            </a:lvl7pPr>
            <a:lvl8pPr lvl="7" algn="l">
              <a:lnSpc>
                <a:spcPct val="100000"/>
              </a:lnSpc>
              <a:spcBef>
                <a:spcPts val="0"/>
              </a:spcBef>
              <a:spcAft>
                <a:spcPts val="0"/>
              </a:spcAft>
              <a:buSzPts val="1400"/>
              <a:buNone/>
              <a:defRPr sz="1800" b="1">
                <a:latin typeface="Orbitron"/>
                <a:ea typeface="Orbitron"/>
                <a:cs typeface="Orbitron"/>
                <a:sym typeface="Orbitron"/>
              </a:defRPr>
            </a:lvl8pPr>
            <a:lvl9pPr lvl="8" algn="l">
              <a:lnSpc>
                <a:spcPct val="100000"/>
              </a:lnSpc>
              <a:spcBef>
                <a:spcPts val="0"/>
              </a:spcBef>
              <a:spcAft>
                <a:spcPts val="0"/>
              </a:spcAft>
              <a:buSzPts val="1400"/>
              <a:buNone/>
              <a:defRPr sz="1800" b="1">
                <a:latin typeface="Orbitron"/>
                <a:ea typeface="Orbitron"/>
                <a:cs typeface="Orbitron"/>
                <a:sym typeface="Orbitron"/>
              </a:defRPr>
            </a:lvl9pPr>
          </a:lstStyle>
          <a:p>
            <a:endParaRPr/>
          </a:p>
        </p:txBody>
      </p:sp>
      <p:sp>
        <p:nvSpPr>
          <p:cNvPr id="127" name="Google Shape;127;p56"/>
          <p:cNvSpPr txBox="1">
            <a:spLocks noGrp="1"/>
          </p:cNvSpPr>
          <p:nvPr>
            <p:ph type="title"/>
          </p:nvPr>
        </p:nvSpPr>
        <p:spPr>
          <a:xfrm>
            <a:off x="4811028" y="817025"/>
            <a:ext cx="603600" cy="42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8" name="Google Shape;128;p56"/>
          <p:cNvSpPr txBox="1">
            <a:spLocks noGrp="1"/>
          </p:cNvSpPr>
          <p:nvPr>
            <p:ph type="subTitle" idx="2"/>
          </p:nvPr>
        </p:nvSpPr>
        <p:spPr>
          <a:xfrm>
            <a:off x="5809650" y="854858"/>
            <a:ext cx="2541900" cy="658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b="1"/>
            </a:lvl2pPr>
            <a:lvl3pPr lvl="2" algn="l">
              <a:lnSpc>
                <a:spcPct val="100000"/>
              </a:lnSpc>
              <a:spcBef>
                <a:spcPts val="0"/>
              </a:spcBef>
              <a:spcAft>
                <a:spcPts val="0"/>
              </a:spcAft>
              <a:buSzPts val="1400"/>
              <a:buNone/>
              <a:defRPr b="1"/>
            </a:lvl3pPr>
            <a:lvl4pPr lvl="3" algn="l">
              <a:lnSpc>
                <a:spcPct val="100000"/>
              </a:lnSpc>
              <a:spcBef>
                <a:spcPts val="0"/>
              </a:spcBef>
              <a:spcAft>
                <a:spcPts val="0"/>
              </a:spcAft>
              <a:buSzPts val="1400"/>
              <a:buNone/>
              <a:defRPr b="1"/>
            </a:lvl4pPr>
            <a:lvl5pPr lvl="4" algn="l">
              <a:lnSpc>
                <a:spcPct val="100000"/>
              </a:lnSpc>
              <a:spcBef>
                <a:spcPts val="0"/>
              </a:spcBef>
              <a:spcAft>
                <a:spcPts val="0"/>
              </a:spcAft>
              <a:buSzPts val="1400"/>
              <a:buNone/>
              <a:defRPr b="1"/>
            </a:lvl5pPr>
            <a:lvl6pPr lvl="5" algn="l">
              <a:lnSpc>
                <a:spcPct val="100000"/>
              </a:lnSpc>
              <a:spcBef>
                <a:spcPts val="0"/>
              </a:spcBef>
              <a:spcAft>
                <a:spcPts val="0"/>
              </a:spcAft>
              <a:buSzPts val="1400"/>
              <a:buNone/>
              <a:defRPr b="1"/>
            </a:lvl6pPr>
            <a:lvl7pPr lvl="6" algn="l">
              <a:lnSpc>
                <a:spcPct val="100000"/>
              </a:lnSpc>
              <a:spcBef>
                <a:spcPts val="0"/>
              </a:spcBef>
              <a:spcAft>
                <a:spcPts val="0"/>
              </a:spcAft>
              <a:buSzPts val="1400"/>
              <a:buNone/>
              <a:defRPr b="1"/>
            </a:lvl7pPr>
            <a:lvl8pPr lvl="7" algn="l">
              <a:lnSpc>
                <a:spcPct val="100000"/>
              </a:lnSpc>
              <a:spcBef>
                <a:spcPts val="0"/>
              </a:spcBef>
              <a:spcAft>
                <a:spcPts val="0"/>
              </a:spcAft>
              <a:buSzPts val="1400"/>
              <a:buNone/>
              <a:defRPr b="1"/>
            </a:lvl8pPr>
            <a:lvl9pPr lvl="8" algn="l">
              <a:lnSpc>
                <a:spcPct val="100000"/>
              </a:lnSpc>
              <a:spcBef>
                <a:spcPts val="0"/>
              </a:spcBef>
              <a:spcAft>
                <a:spcPts val="0"/>
              </a:spcAft>
              <a:buSzPts val="1400"/>
              <a:buNone/>
              <a:defRPr b="1"/>
            </a:lvl9pPr>
          </a:lstStyle>
          <a:p>
            <a:endParaRPr/>
          </a:p>
        </p:txBody>
      </p:sp>
      <p:sp>
        <p:nvSpPr>
          <p:cNvPr id="129" name="Google Shape;129;p56"/>
          <p:cNvSpPr txBox="1">
            <a:spLocks noGrp="1"/>
          </p:cNvSpPr>
          <p:nvPr>
            <p:ph type="title" idx="3"/>
          </p:nvPr>
        </p:nvSpPr>
        <p:spPr>
          <a:xfrm>
            <a:off x="4811028" y="1849575"/>
            <a:ext cx="603600" cy="42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30" name="Google Shape;130;p56"/>
          <p:cNvSpPr txBox="1">
            <a:spLocks noGrp="1"/>
          </p:cNvSpPr>
          <p:nvPr>
            <p:ph type="title" idx="4"/>
          </p:nvPr>
        </p:nvSpPr>
        <p:spPr>
          <a:xfrm>
            <a:off x="4811028" y="2891725"/>
            <a:ext cx="603600" cy="42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31" name="Google Shape;131;p56"/>
          <p:cNvSpPr txBox="1">
            <a:spLocks noGrp="1"/>
          </p:cNvSpPr>
          <p:nvPr>
            <p:ph type="title" idx="5"/>
          </p:nvPr>
        </p:nvSpPr>
        <p:spPr>
          <a:xfrm>
            <a:off x="4811028" y="3938075"/>
            <a:ext cx="603600" cy="42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32" name="Google Shape;132;p56"/>
          <p:cNvSpPr txBox="1">
            <a:spLocks noGrp="1"/>
          </p:cNvSpPr>
          <p:nvPr>
            <p:ph type="subTitle" idx="6"/>
          </p:nvPr>
        </p:nvSpPr>
        <p:spPr>
          <a:xfrm>
            <a:off x="5809650" y="1573814"/>
            <a:ext cx="1874400" cy="420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1800" b="1">
                <a:latin typeface="Orbitron"/>
                <a:ea typeface="Orbitron"/>
                <a:cs typeface="Orbitron"/>
                <a:sym typeface="Orbitron"/>
              </a:defRPr>
            </a:lvl1pPr>
            <a:lvl2pPr lvl="1" algn="l">
              <a:lnSpc>
                <a:spcPct val="100000"/>
              </a:lnSpc>
              <a:spcBef>
                <a:spcPts val="0"/>
              </a:spcBef>
              <a:spcAft>
                <a:spcPts val="0"/>
              </a:spcAft>
              <a:buSzPts val="1400"/>
              <a:buNone/>
              <a:defRPr sz="1800" b="1">
                <a:latin typeface="Orbitron"/>
                <a:ea typeface="Orbitron"/>
                <a:cs typeface="Orbitron"/>
                <a:sym typeface="Orbitron"/>
              </a:defRPr>
            </a:lvl2pPr>
            <a:lvl3pPr lvl="2" algn="l">
              <a:lnSpc>
                <a:spcPct val="100000"/>
              </a:lnSpc>
              <a:spcBef>
                <a:spcPts val="0"/>
              </a:spcBef>
              <a:spcAft>
                <a:spcPts val="0"/>
              </a:spcAft>
              <a:buSzPts val="1400"/>
              <a:buNone/>
              <a:defRPr sz="1800" b="1">
                <a:latin typeface="Orbitron"/>
                <a:ea typeface="Orbitron"/>
                <a:cs typeface="Orbitron"/>
                <a:sym typeface="Orbitron"/>
              </a:defRPr>
            </a:lvl3pPr>
            <a:lvl4pPr lvl="3" algn="l">
              <a:lnSpc>
                <a:spcPct val="100000"/>
              </a:lnSpc>
              <a:spcBef>
                <a:spcPts val="0"/>
              </a:spcBef>
              <a:spcAft>
                <a:spcPts val="0"/>
              </a:spcAft>
              <a:buSzPts val="1400"/>
              <a:buNone/>
              <a:defRPr sz="1800" b="1">
                <a:latin typeface="Orbitron"/>
                <a:ea typeface="Orbitron"/>
                <a:cs typeface="Orbitron"/>
                <a:sym typeface="Orbitron"/>
              </a:defRPr>
            </a:lvl4pPr>
            <a:lvl5pPr lvl="4" algn="l">
              <a:lnSpc>
                <a:spcPct val="100000"/>
              </a:lnSpc>
              <a:spcBef>
                <a:spcPts val="0"/>
              </a:spcBef>
              <a:spcAft>
                <a:spcPts val="0"/>
              </a:spcAft>
              <a:buSzPts val="1400"/>
              <a:buNone/>
              <a:defRPr sz="1800" b="1">
                <a:latin typeface="Orbitron"/>
                <a:ea typeface="Orbitron"/>
                <a:cs typeface="Orbitron"/>
                <a:sym typeface="Orbitron"/>
              </a:defRPr>
            </a:lvl5pPr>
            <a:lvl6pPr lvl="5" algn="l">
              <a:lnSpc>
                <a:spcPct val="100000"/>
              </a:lnSpc>
              <a:spcBef>
                <a:spcPts val="0"/>
              </a:spcBef>
              <a:spcAft>
                <a:spcPts val="0"/>
              </a:spcAft>
              <a:buSzPts val="1400"/>
              <a:buNone/>
              <a:defRPr sz="1800" b="1">
                <a:latin typeface="Orbitron"/>
                <a:ea typeface="Orbitron"/>
                <a:cs typeface="Orbitron"/>
                <a:sym typeface="Orbitron"/>
              </a:defRPr>
            </a:lvl6pPr>
            <a:lvl7pPr lvl="6" algn="l">
              <a:lnSpc>
                <a:spcPct val="100000"/>
              </a:lnSpc>
              <a:spcBef>
                <a:spcPts val="0"/>
              </a:spcBef>
              <a:spcAft>
                <a:spcPts val="0"/>
              </a:spcAft>
              <a:buSzPts val="1400"/>
              <a:buNone/>
              <a:defRPr sz="1800" b="1">
                <a:latin typeface="Orbitron"/>
                <a:ea typeface="Orbitron"/>
                <a:cs typeface="Orbitron"/>
                <a:sym typeface="Orbitron"/>
              </a:defRPr>
            </a:lvl7pPr>
            <a:lvl8pPr lvl="7" algn="l">
              <a:lnSpc>
                <a:spcPct val="100000"/>
              </a:lnSpc>
              <a:spcBef>
                <a:spcPts val="0"/>
              </a:spcBef>
              <a:spcAft>
                <a:spcPts val="0"/>
              </a:spcAft>
              <a:buSzPts val="1400"/>
              <a:buNone/>
              <a:defRPr sz="1800" b="1">
                <a:latin typeface="Orbitron"/>
                <a:ea typeface="Orbitron"/>
                <a:cs typeface="Orbitron"/>
                <a:sym typeface="Orbitron"/>
              </a:defRPr>
            </a:lvl8pPr>
            <a:lvl9pPr lvl="8" algn="l">
              <a:lnSpc>
                <a:spcPct val="100000"/>
              </a:lnSpc>
              <a:spcBef>
                <a:spcPts val="0"/>
              </a:spcBef>
              <a:spcAft>
                <a:spcPts val="0"/>
              </a:spcAft>
              <a:buSzPts val="1400"/>
              <a:buNone/>
              <a:defRPr sz="1800" b="1">
                <a:latin typeface="Orbitron"/>
                <a:ea typeface="Orbitron"/>
                <a:cs typeface="Orbitron"/>
                <a:sym typeface="Orbitron"/>
              </a:defRPr>
            </a:lvl9pPr>
          </a:lstStyle>
          <a:p>
            <a:endParaRPr/>
          </a:p>
        </p:txBody>
      </p:sp>
      <p:sp>
        <p:nvSpPr>
          <p:cNvPr id="133" name="Google Shape;133;p56"/>
          <p:cNvSpPr txBox="1">
            <a:spLocks noGrp="1"/>
          </p:cNvSpPr>
          <p:nvPr>
            <p:ph type="subTitle" idx="7"/>
          </p:nvPr>
        </p:nvSpPr>
        <p:spPr>
          <a:xfrm>
            <a:off x="5809650" y="1897449"/>
            <a:ext cx="2541900" cy="658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b="1"/>
            </a:lvl2pPr>
            <a:lvl3pPr lvl="2" algn="l">
              <a:lnSpc>
                <a:spcPct val="100000"/>
              </a:lnSpc>
              <a:spcBef>
                <a:spcPts val="0"/>
              </a:spcBef>
              <a:spcAft>
                <a:spcPts val="0"/>
              </a:spcAft>
              <a:buSzPts val="1400"/>
              <a:buNone/>
              <a:defRPr b="1"/>
            </a:lvl3pPr>
            <a:lvl4pPr lvl="3" algn="l">
              <a:lnSpc>
                <a:spcPct val="100000"/>
              </a:lnSpc>
              <a:spcBef>
                <a:spcPts val="0"/>
              </a:spcBef>
              <a:spcAft>
                <a:spcPts val="0"/>
              </a:spcAft>
              <a:buSzPts val="1400"/>
              <a:buNone/>
              <a:defRPr b="1"/>
            </a:lvl4pPr>
            <a:lvl5pPr lvl="4" algn="l">
              <a:lnSpc>
                <a:spcPct val="100000"/>
              </a:lnSpc>
              <a:spcBef>
                <a:spcPts val="0"/>
              </a:spcBef>
              <a:spcAft>
                <a:spcPts val="0"/>
              </a:spcAft>
              <a:buSzPts val="1400"/>
              <a:buNone/>
              <a:defRPr b="1"/>
            </a:lvl5pPr>
            <a:lvl6pPr lvl="5" algn="l">
              <a:lnSpc>
                <a:spcPct val="100000"/>
              </a:lnSpc>
              <a:spcBef>
                <a:spcPts val="0"/>
              </a:spcBef>
              <a:spcAft>
                <a:spcPts val="0"/>
              </a:spcAft>
              <a:buSzPts val="1400"/>
              <a:buNone/>
              <a:defRPr b="1"/>
            </a:lvl6pPr>
            <a:lvl7pPr lvl="6" algn="l">
              <a:lnSpc>
                <a:spcPct val="100000"/>
              </a:lnSpc>
              <a:spcBef>
                <a:spcPts val="0"/>
              </a:spcBef>
              <a:spcAft>
                <a:spcPts val="0"/>
              </a:spcAft>
              <a:buSzPts val="1400"/>
              <a:buNone/>
              <a:defRPr b="1"/>
            </a:lvl7pPr>
            <a:lvl8pPr lvl="7" algn="l">
              <a:lnSpc>
                <a:spcPct val="100000"/>
              </a:lnSpc>
              <a:spcBef>
                <a:spcPts val="0"/>
              </a:spcBef>
              <a:spcAft>
                <a:spcPts val="0"/>
              </a:spcAft>
              <a:buSzPts val="1400"/>
              <a:buNone/>
              <a:defRPr b="1"/>
            </a:lvl8pPr>
            <a:lvl9pPr lvl="8" algn="l">
              <a:lnSpc>
                <a:spcPct val="100000"/>
              </a:lnSpc>
              <a:spcBef>
                <a:spcPts val="0"/>
              </a:spcBef>
              <a:spcAft>
                <a:spcPts val="0"/>
              </a:spcAft>
              <a:buSzPts val="1400"/>
              <a:buNone/>
              <a:defRPr b="1"/>
            </a:lvl9pPr>
          </a:lstStyle>
          <a:p>
            <a:endParaRPr/>
          </a:p>
        </p:txBody>
      </p:sp>
      <p:sp>
        <p:nvSpPr>
          <p:cNvPr id="134" name="Google Shape;134;p56"/>
          <p:cNvSpPr txBox="1">
            <a:spLocks noGrp="1"/>
          </p:cNvSpPr>
          <p:nvPr>
            <p:ph type="subTitle" idx="8"/>
          </p:nvPr>
        </p:nvSpPr>
        <p:spPr>
          <a:xfrm>
            <a:off x="5809650" y="2615506"/>
            <a:ext cx="1874400" cy="420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1800" b="1">
                <a:latin typeface="Orbitron"/>
                <a:ea typeface="Orbitron"/>
                <a:cs typeface="Orbitron"/>
                <a:sym typeface="Orbitron"/>
              </a:defRPr>
            </a:lvl1pPr>
            <a:lvl2pPr lvl="1" algn="l">
              <a:lnSpc>
                <a:spcPct val="100000"/>
              </a:lnSpc>
              <a:spcBef>
                <a:spcPts val="0"/>
              </a:spcBef>
              <a:spcAft>
                <a:spcPts val="0"/>
              </a:spcAft>
              <a:buSzPts val="1400"/>
              <a:buNone/>
              <a:defRPr sz="1800" b="1">
                <a:latin typeface="Orbitron"/>
                <a:ea typeface="Orbitron"/>
                <a:cs typeface="Orbitron"/>
                <a:sym typeface="Orbitron"/>
              </a:defRPr>
            </a:lvl2pPr>
            <a:lvl3pPr lvl="2" algn="l">
              <a:lnSpc>
                <a:spcPct val="100000"/>
              </a:lnSpc>
              <a:spcBef>
                <a:spcPts val="0"/>
              </a:spcBef>
              <a:spcAft>
                <a:spcPts val="0"/>
              </a:spcAft>
              <a:buSzPts val="1400"/>
              <a:buNone/>
              <a:defRPr sz="1800" b="1">
                <a:latin typeface="Orbitron"/>
                <a:ea typeface="Orbitron"/>
                <a:cs typeface="Orbitron"/>
                <a:sym typeface="Orbitron"/>
              </a:defRPr>
            </a:lvl3pPr>
            <a:lvl4pPr lvl="3" algn="l">
              <a:lnSpc>
                <a:spcPct val="100000"/>
              </a:lnSpc>
              <a:spcBef>
                <a:spcPts val="0"/>
              </a:spcBef>
              <a:spcAft>
                <a:spcPts val="0"/>
              </a:spcAft>
              <a:buSzPts val="1400"/>
              <a:buNone/>
              <a:defRPr sz="1800" b="1">
                <a:latin typeface="Orbitron"/>
                <a:ea typeface="Orbitron"/>
                <a:cs typeface="Orbitron"/>
                <a:sym typeface="Orbitron"/>
              </a:defRPr>
            </a:lvl4pPr>
            <a:lvl5pPr lvl="4" algn="l">
              <a:lnSpc>
                <a:spcPct val="100000"/>
              </a:lnSpc>
              <a:spcBef>
                <a:spcPts val="0"/>
              </a:spcBef>
              <a:spcAft>
                <a:spcPts val="0"/>
              </a:spcAft>
              <a:buSzPts val="1400"/>
              <a:buNone/>
              <a:defRPr sz="1800" b="1">
                <a:latin typeface="Orbitron"/>
                <a:ea typeface="Orbitron"/>
                <a:cs typeface="Orbitron"/>
                <a:sym typeface="Orbitron"/>
              </a:defRPr>
            </a:lvl5pPr>
            <a:lvl6pPr lvl="5" algn="l">
              <a:lnSpc>
                <a:spcPct val="100000"/>
              </a:lnSpc>
              <a:spcBef>
                <a:spcPts val="0"/>
              </a:spcBef>
              <a:spcAft>
                <a:spcPts val="0"/>
              </a:spcAft>
              <a:buSzPts val="1400"/>
              <a:buNone/>
              <a:defRPr sz="1800" b="1">
                <a:latin typeface="Orbitron"/>
                <a:ea typeface="Orbitron"/>
                <a:cs typeface="Orbitron"/>
                <a:sym typeface="Orbitron"/>
              </a:defRPr>
            </a:lvl6pPr>
            <a:lvl7pPr lvl="6" algn="l">
              <a:lnSpc>
                <a:spcPct val="100000"/>
              </a:lnSpc>
              <a:spcBef>
                <a:spcPts val="0"/>
              </a:spcBef>
              <a:spcAft>
                <a:spcPts val="0"/>
              </a:spcAft>
              <a:buSzPts val="1400"/>
              <a:buNone/>
              <a:defRPr sz="1800" b="1">
                <a:latin typeface="Orbitron"/>
                <a:ea typeface="Orbitron"/>
                <a:cs typeface="Orbitron"/>
                <a:sym typeface="Orbitron"/>
              </a:defRPr>
            </a:lvl7pPr>
            <a:lvl8pPr lvl="7" algn="l">
              <a:lnSpc>
                <a:spcPct val="100000"/>
              </a:lnSpc>
              <a:spcBef>
                <a:spcPts val="0"/>
              </a:spcBef>
              <a:spcAft>
                <a:spcPts val="0"/>
              </a:spcAft>
              <a:buSzPts val="1400"/>
              <a:buNone/>
              <a:defRPr sz="1800" b="1">
                <a:latin typeface="Orbitron"/>
                <a:ea typeface="Orbitron"/>
                <a:cs typeface="Orbitron"/>
                <a:sym typeface="Orbitron"/>
              </a:defRPr>
            </a:lvl8pPr>
            <a:lvl9pPr lvl="8" algn="l">
              <a:lnSpc>
                <a:spcPct val="100000"/>
              </a:lnSpc>
              <a:spcBef>
                <a:spcPts val="0"/>
              </a:spcBef>
              <a:spcAft>
                <a:spcPts val="0"/>
              </a:spcAft>
              <a:buSzPts val="1400"/>
              <a:buNone/>
              <a:defRPr sz="1800" b="1">
                <a:latin typeface="Orbitron"/>
                <a:ea typeface="Orbitron"/>
                <a:cs typeface="Orbitron"/>
                <a:sym typeface="Orbitron"/>
              </a:defRPr>
            </a:lvl9pPr>
          </a:lstStyle>
          <a:p>
            <a:endParaRPr/>
          </a:p>
        </p:txBody>
      </p:sp>
      <p:sp>
        <p:nvSpPr>
          <p:cNvPr id="135" name="Google Shape;135;p56"/>
          <p:cNvSpPr txBox="1">
            <a:spLocks noGrp="1"/>
          </p:cNvSpPr>
          <p:nvPr>
            <p:ph type="subTitle" idx="9"/>
          </p:nvPr>
        </p:nvSpPr>
        <p:spPr>
          <a:xfrm>
            <a:off x="5809650" y="2939141"/>
            <a:ext cx="2541900" cy="658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b="1"/>
            </a:lvl2pPr>
            <a:lvl3pPr lvl="2" algn="l">
              <a:lnSpc>
                <a:spcPct val="100000"/>
              </a:lnSpc>
              <a:spcBef>
                <a:spcPts val="0"/>
              </a:spcBef>
              <a:spcAft>
                <a:spcPts val="0"/>
              </a:spcAft>
              <a:buSzPts val="1400"/>
              <a:buNone/>
              <a:defRPr b="1"/>
            </a:lvl3pPr>
            <a:lvl4pPr lvl="3" algn="l">
              <a:lnSpc>
                <a:spcPct val="100000"/>
              </a:lnSpc>
              <a:spcBef>
                <a:spcPts val="0"/>
              </a:spcBef>
              <a:spcAft>
                <a:spcPts val="0"/>
              </a:spcAft>
              <a:buSzPts val="1400"/>
              <a:buNone/>
              <a:defRPr b="1"/>
            </a:lvl4pPr>
            <a:lvl5pPr lvl="4" algn="l">
              <a:lnSpc>
                <a:spcPct val="100000"/>
              </a:lnSpc>
              <a:spcBef>
                <a:spcPts val="0"/>
              </a:spcBef>
              <a:spcAft>
                <a:spcPts val="0"/>
              </a:spcAft>
              <a:buSzPts val="1400"/>
              <a:buNone/>
              <a:defRPr b="1"/>
            </a:lvl5pPr>
            <a:lvl6pPr lvl="5" algn="l">
              <a:lnSpc>
                <a:spcPct val="100000"/>
              </a:lnSpc>
              <a:spcBef>
                <a:spcPts val="0"/>
              </a:spcBef>
              <a:spcAft>
                <a:spcPts val="0"/>
              </a:spcAft>
              <a:buSzPts val="1400"/>
              <a:buNone/>
              <a:defRPr b="1"/>
            </a:lvl6pPr>
            <a:lvl7pPr lvl="6" algn="l">
              <a:lnSpc>
                <a:spcPct val="100000"/>
              </a:lnSpc>
              <a:spcBef>
                <a:spcPts val="0"/>
              </a:spcBef>
              <a:spcAft>
                <a:spcPts val="0"/>
              </a:spcAft>
              <a:buSzPts val="1400"/>
              <a:buNone/>
              <a:defRPr b="1"/>
            </a:lvl7pPr>
            <a:lvl8pPr lvl="7" algn="l">
              <a:lnSpc>
                <a:spcPct val="100000"/>
              </a:lnSpc>
              <a:spcBef>
                <a:spcPts val="0"/>
              </a:spcBef>
              <a:spcAft>
                <a:spcPts val="0"/>
              </a:spcAft>
              <a:buSzPts val="1400"/>
              <a:buNone/>
              <a:defRPr b="1"/>
            </a:lvl8pPr>
            <a:lvl9pPr lvl="8" algn="l">
              <a:lnSpc>
                <a:spcPct val="100000"/>
              </a:lnSpc>
              <a:spcBef>
                <a:spcPts val="0"/>
              </a:spcBef>
              <a:spcAft>
                <a:spcPts val="0"/>
              </a:spcAft>
              <a:buSzPts val="1400"/>
              <a:buNone/>
              <a:defRPr b="1"/>
            </a:lvl9pPr>
          </a:lstStyle>
          <a:p>
            <a:endParaRPr/>
          </a:p>
        </p:txBody>
      </p:sp>
      <p:sp>
        <p:nvSpPr>
          <p:cNvPr id="136" name="Google Shape;136;p56"/>
          <p:cNvSpPr txBox="1">
            <a:spLocks noGrp="1"/>
          </p:cNvSpPr>
          <p:nvPr>
            <p:ph type="subTitle" idx="13"/>
          </p:nvPr>
        </p:nvSpPr>
        <p:spPr>
          <a:xfrm>
            <a:off x="5809650" y="3657198"/>
            <a:ext cx="1874400" cy="420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1800" b="1">
                <a:latin typeface="Orbitron"/>
                <a:ea typeface="Orbitron"/>
                <a:cs typeface="Orbitron"/>
                <a:sym typeface="Orbitron"/>
              </a:defRPr>
            </a:lvl1pPr>
            <a:lvl2pPr lvl="1" algn="l">
              <a:lnSpc>
                <a:spcPct val="100000"/>
              </a:lnSpc>
              <a:spcBef>
                <a:spcPts val="0"/>
              </a:spcBef>
              <a:spcAft>
                <a:spcPts val="0"/>
              </a:spcAft>
              <a:buSzPts val="1400"/>
              <a:buNone/>
              <a:defRPr sz="1800" b="1">
                <a:latin typeface="Orbitron"/>
                <a:ea typeface="Orbitron"/>
                <a:cs typeface="Orbitron"/>
                <a:sym typeface="Orbitron"/>
              </a:defRPr>
            </a:lvl2pPr>
            <a:lvl3pPr lvl="2" algn="l">
              <a:lnSpc>
                <a:spcPct val="100000"/>
              </a:lnSpc>
              <a:spcBef>
                <a:spcPts val="0"/>
              </a:spcBef>
              <a:spcAft>
                <a:spcPts val="0"/>
              </a:spcAft>
              <a:buSzPts val="1400"/>
              <a:buNone/>
              <a:defRPr sz="1800" b="1">
                <a:latin typeface="Orbitron"/>
                <a:ea typeface="Orbitron"/>
                <a:cs typeface="Orbitron"/>
                <a:sym typeface="Orbitron"/>
              </a:defRPr>
            </a:lvl3pPr>
            <a:lvl4pPr lvl="3" algn="l">
              <a:lnSpc>
                <a:spcPct val="100000"/>
              </a:lnSpc>
              <a:spcBef>
                <a:spcPts val="0"/>
              </a:spcBef>
              <a:spcAft>
                <a:spcPts val="0"/>
              </a:spcAft>
              <a:buSzPts val="1400"/>
              <a:buNone/>
              <a:defRPr sz="1800" b="1">
                <a:latin typeface="Orbitron"/>
                <a:ea typeface="Orbitron"/>
                <a:cs typeface="Orbitron"/>
                <a:sym typeface="Orbitron"/>
              </a:defRPr>
            </a:lvl4pPr>
            <a:lvl5pPr lvl="4" algn="l">
              <a:lnSpc>
                <a:spcPct val="100000"/>
              </a:lnSpc>
              <a:spcBef>
                <a:spcPts val="0"/>
              </a:spcBef>
              <a:spcAft>
                <a:spcPts val="0"/>
              </a:spcAft>
              <a:buSzPts val="1400"/>
              <a:buNone/>
              <a:defRPr sz="1800" b="1">
                <a:latin typeface="Orbitron"/>
                <a:ea typeface="Orbitron"/>
                <a:cs typeface="Orbitron"/>
                <a:sym typeface="Orbitron"/>
              </a:defRPr>
            </a:lvl5pPr>
            <a:lvl6pPr lvl="5" algn="l">
              <a:lnSpc>
                <a:spcPct val="100000"/>
              </a:lnSpc>
              <a:spcBef>
                <a:spcPts val="0"/>
              </a:spcBef>
              <a:spcAft>
                <a:spcPts val="0"/>
              </a:spcAft>
              <a:buSzPts val="1400"/>
              <a:buNone/>
              <a:defRPr sz="1800" b="1">
                <a:latin typeface="Orbitron"/>
                <a:ea typeface="Orbitron"/>
                <a:cs typeface="Orbitron"/>
                <a:sym typeface="Orbitron"/>
              </a:defRPr>
            </a:lvl6pPr>
            <a:lvl7pPr lvl="6" algn="l">
              <a:lnSpc>
                <a:spcPct val="100000"/>
              </a:lnSpc>
              <a:spcBef>
                <a:spcPts val="0"/>
              </a:spcBef>
              <a:spcAft>
                <a:spcPts val="0"/>
              </a:spcAft>
              <a:buSzPts val="1400"/>
              <a:buNone/>
              <a:defRPr sz="1800" b="1">
                <a:latin typeface="Orbitron"/>
                <a:ea typeface="Orbitron"/>
                <a:cs typeface="Orbitron"/>
                <a:sym typeface="Orbitron"/>
              </a:defRPr>
            </a:lvl7pPr>
            <a:lvl8pPr lvl="7" algn="l">
              <a:lnSpc>
                <a:spcPct val="100000"/>
              </a:lnSpc>
              <a:spcBef>
                <a:spcPts val="0"/>
              </a:spcBef>
              <a:spcAft>
                <a:spcPts val="0"/>
              </a:spcAft>
              <a:buSzPts val="1400"/>
              <a:buNone/>
              <a:defRPr sz="1800" b="1">
                <a:latin typeface="Orbitron"/>
                <a:ea typeface="Orbitron"/>
                <a:cs typeface="Orbitron"/>
                <a:sym typeface="Orbitron"/>
              </a:defRPr>
            </a:lvl8pPr>
            <a:lvl9pPr lvl="8" algn="l">
              <a:lnSpc>
                <a:spcPct val="100000"/>
              </a:lnSpc>
              <a:spcBef>
                <a:spcPts val="0"/>
              </a:spcBef>
              <a:spcAft>
                <a:spcPts val="0"/>
              </a:spcAft>
              <a:buSzPts val="1400"/>
              <a:buNone/>
              <a:defRPr sz="1800" b="1">
                <a:latin typeface="Orbitron"/>
                <a:ea typeface="Orbitron"/>
                <a:cs typeface="Orbitron"/>
                <a:sym typeface="Orbitron"/>
              </a:defRPr>
            </a:lvl9pPr>
          </a:lstStyle>
          <a:p>
            <a:endParaRPr/>
          </a:p>
        </p:txBody>
      </p:sp>
      <p:sp>
        <p:nvSpPr>
          <p:cNvPr id="137" name="Google Shape;137;p56"/>
          <p:cNvSpPr txBox="1">
            <a:spLocks noGrp="1"/>
          </p:cNvSpPr>
          <p:nvPr>
            <p:ph type="subTitle" idx="14"/>
          </p:nvPr>
        </p:nvSpPr>
        <p:spPr>
          <a:xfrm>
            <a:off x="5809650" y="3980833"/>
            <a:ext cx="2541900" cy="658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b="1"/>
            </a:lvl2pPr>
            <a:lvl3pPr lvl="2" algn="l">
              <a:lnSpc>
                <a:spcPct val="100000"/>
              </a:lnSpc>
              <a:spcBef>
                <a:spcPts val="0"/>
              </a:spcBef>
              <a:spcAft>
                <a:spcPts val="0"/>
              </a:spcAft>
              <a:buSzPts val="1400"/>
              <a:buNone/>
              <a:defRPr b="1"/>
            </a:lvl3pPr>
            <a:lvl4pPr lvl="3" algn="l">
              <a:lnSpc>
                <a:spcPct val="100000"/>
              </a:lnSpc>
              <a:spcBef>
                <a:spcPts val="0"/>
              </a:spcBef>
              <a:spcAft>
                <a:spcPts val="0"/>
              </a:spcAft>
              <a:buSzPts val="1400"/>
              <a:buNone/>
              <a:defRPr b="1"/>
            </a:lvl4pPr>
            <a:lvl5pPr lvl="4" algn="l">
              <a:lnSpc>
                <a:spcPct val="100000"/>
              </a:lnSpc>
              <a:spcBef>
                <a:spcPts val="0"/>
              </a:spcBef>
              <a:spcAft>
                <a:spcPts val="0"/>
              </a:spcAft>
              <a:buSzPts val="1400"/>
              <a:buNone/>
              <a:defRPr b="1"/>
            </a:lvl5pPr>
            <a:lvl6pPr lvl="5" algn="l">
              <a:lnSpc>
                <a:spcPct val="100000"/>
              </a:lnSpc>
              <a:spcBef>
                <a:spcPts val="0"/>
              </a:spcBef>
              <a:spcAft>
                <a:spcPts val="0"/>
              </a:spcAft>
              <a:buSzPts val="1400"/>
              <a:buNone/>
              <a:defRPr b="1"/>
            </a:lvl6pPr>
            <a:lvl7pPr lvl="6" algn="l">
              <a:lnSpc>
                <a:spcPct val="100000"/>
              </a:lnSpc>
              <a:spcBef>
                <a:spcPts val="0"/>
              </a:spcBef>
              <a:spcAft>
                <a:spcPts val="0"/>
              </a:spcAft>
              <a:buSzPts val="1400"/>
              <a:buNone/>
              <a:defRPr b="1"/>
            </a:lvl7pPr>
            <a:lvl8pPr lvl="7" algn="l">
              <a:lnSpc>
                <a:spcPct val="100000"/>
              </a:lnSpc>
              <a:spcBef>
                <a:spcPts val="0"/>
              </a:spcBef>
              <a:spcAft>
                <a:spcPts val="0"/>
              </a:spcAft>
              <a:buSzPts val="1400"/>
              <a:buNone/>
              <a:defRPr b="1"/>
            </a:lvl8pPr>
            <a:lvl9pPr lvl="8" algn="l">
              <a:lnSpc>
                <a:spcPct val="100000"/>
              </a:lnSpc>
              <a:spcBef>
                <a:spcPts val="0"/>
              </a:spcBef>
              <a:spcAft>
                <a:spcPts val="0"/>
              </a:spcAft>
              <a:buSzPts val="1400"/>
              <a:buNone/>
              <a:defRPr b="1"/>
            </a:lvl9pPr>
          </a:lstStyle>
          <a:p>
            <a:endParaRPr/>
          </a:p>
        </p:txBody>
      </p:sp>
      <p:sp>
        <p:nvSpPr>
          <p:cNvPr id="138" name="Google Shape;138;p56"/>
          <p:cNvSpPr txBox="1">
            <a:spLocks noGrp="1"/>
          </p:cNvSpPr>
          <p:nvPr>
            <p:ph type="title" idx="15"/>
          </p:nvPr>
        </p:nvSpPr>
        <p:spPr>
          <a:xfrm>
            <a:off x="1117900" y="2053950"/>
            <a:ext cx="2578500" cy="1033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410"/>
        <p:cNvGrpSpPr/>
        <p:nvPr/>
      </p:nvGrpSpPr>
      <p:grpSpPr>
        <a:xfrm>
          <a:off x="0" y="0"/>
          <a:ext cx="0" cy="0"/>
          <a:chOff x="0" y="0"/>
          <a:chExt cx="0" cy="0"/>
        </a:xfrm>
      </p:grpSpPr>
      <p:sp>
        <p:nvSpPr>
          <p:cNvPr id="411" name="Google Shape;411;p83"/>
          <p:cNvSpPr txBox="1">
            <a:spLocks noGrp="1"/>
          </p:cNvSpPr>
          <p:nvPr>
            <p:ph type="title"/>
          </p:nvPr>
        </p:nvSpPr>
        <p:spPr>
          <a:xfrm>
            <a:off x="713100" y="445025"/>
            <a:ext cx="3028200" cy="90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12" name="Google Shape;412;p83"/>
          <p:cNvSpPr txBox="1">
            <a:spLocks noGrp="1"/>
          </p:cNvSpPr>
          <p:nvPr>
            <p:ph type="body" idx="1"/>
          </p:nvPr>
        </p:nvSpPr>
        <p:spPr>
          <a:xfrm>
            <a:off x="1275600" y="2445841"/>
            <a:ext cx="6592800" cy="21945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Font typeface="Karla"/>
              <a:buChar char="●"/>
              <a:defRPr/>
            </a:lvl1pPr>
            <a:lvl2pPr marL="914400" lvl="1" indent="-317500" algn="l">
              <a:lnSpc>
                <a:spcPct val="100000"/>
              </a:lnSpc>
              <a:spcBef>
                <a:spcPts val="1600"/>
              </a:spcBef>
              <a:spcAft>
                <a:spcPts val="0"/>
              </a:spcAft>
              <a:buClr>
                <a:schemeClr val="lt1"/>
              </a:buClr>
              <a:buSzPts val="1400"/>
              <a:buFont typeface="Karla"/>
              <a:buChar char="○"/>
              <a:defRPr/>
            </a:lvl2pPr>
            <a:lvl3pPr marL="1371600" lvl="2" indent="-317500" algn="l">
              <a:lnSpc>
                <a:spcPct val="100000"/>
              </a:lnSpc>
              <a:spcBef>
                <a:spcPts val="0"/>
              </a:spcBef>
              <a:spcAft>
                <a:spcPts val="0"/>
              </a:spcAft>
              <a:buClr>
                <a:schemeClr val="lt1"/>
              </a:buClr>
              <a:buSzPts val="1400"/>
              <a:buFont typeface="Karla"/>
              <a:buChar char="■"/>
              <a:defRPr/>
            </a:lvl3pPr>
            <a:lvl4pPr marL="1828800" lvl="3" indent="-317500" algn="l">
              <a:lnSpc>
                <a:spcPct val="100000"/>
              </a:lnSpc>
              <a:spcBef>
                <a:spcPts val="0"/>
              </a:spcBef>
              <a:spcAft>
                <a:spcPts val="0"/>
              </a:spcAft>
              <a:buClr>
                <a:schemeClr val="lt1"/>
              </a:buClr>
              <a:buSzPts val="1400"/>
              <a:buFont typeface="Karla"/>
              <a:buChar char="●"/>
              <a:defRPr/>
            </a:lvl4pPr>
            <a:lvl5pPr marL="2286000" lvl="4" indent="-317500" algn="l">
              <a:lnSpc>
                <a:spcPct val="100000"/>
              </a:lnSpc>
              <a:spcBef>
                <a:spcPts val="0"/>
              </a:spcBef>
              <a:spcAft>
                <a:spcPts val="0"/>
              </a:spcAft>
              <a:buClr>
                <a:schemeClr val="lt1"/>
              </a:buClr>
              <a:buSzPts val="1400"/>
              <a:buFont typeface="Karla"/>
              <a:buChar char="○"/>
              <a:defRPr/>
            </a:lvl5pPr>
            <a:lvl6pPr marL="2743200" lvl="5" indent="-317500" algn="l">
              <a:lnSpc>
                <a:spcPct val="100000"/>
              </a:lnSpc>
              <a:spcBef>
                <a:spcPts val="0"/>
              </a:spcBef>
              <a:spcAft>
                <a:spcPts val="0"/>
              </a:spcAft>
              <a:buClr>
                <a:schemeClr val="lt1"/>
              </a:buClr>
              <a:buSzPts val="1400"/>
              <a:buFont typeface="Karla"/>
              <a:buChar char="■"/>
              <a:defRPr/>
            </a:lvl6pPr>
            <a:lvl7pPr marL="3200400" lvl="6" indent="-317500" algn="l">
              <a:lnSpc>
                <a:spcPct val="100000"/>
              </a:lnSpc>
              <a:spcBef>
                <a:spcPts val="0"/>
              </a:spcBef>
              <a:spcAft>
                <a:spcPts val="0"/>
              </a:spcAft>
              <a:buClr>
                <a:schemeClr val="lt1"/>
              </a:buClr>
              <a:buSzPts val="1400"/>
              <a:buFont typeface="Karla"/>
              <a:buChar char="●"/>
              <a:defRPr/>
            </a:lvl7pPr>
            <a:lvl8pPr marL="3657600" lvl="7" indent="-317500" algn="l">
              <a:lnSpc>
                <a:spcPct val="100000"/>
              </a:lnSpc>
              <a:spcBef>
                <a:spcPts val="0"/>
              </a:spcBef>
              <a:spcAft>
                <a:spcPts val="0"/>
              </a:spcAft>
              <a:buClr>
                <a:schemeClr val="lt1"/>
              </a:buClr>
              <a:buSzPts val="1400"/>
              <a:buFont typeface="Karla"/>
              <a:buChar char="○"/>
              <a:defRPr/>
            </a:lvl8pPr>
            <a:lvl9pPr marL="4114800" lvl="8" indent="-317500" algn="l">
              <a:lnSpc>
                <a:spcPct val="100000"/>
              </a:lnSpc>
              <a:spcBef>
                <a:spcPts val="0"/>
              </a:spcBef>
              <a:spcAft>
                <a:spcPts val="0"/>
              </a:spcAft>
              <a:buClr>
                <a:schemeClr val="lt1"/>
              </a:buClr>
              <a:buSzPts val="1400"/>
              <a:buFont typeface="Karla"/>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e column text 1">
  <p:cSld name="ONE_COLUMN_TEXT_1">
    <p:spTree>
      <p:nvGrpSpPr>
        <p:cNvPr id="1" name="Shape 413"/>
        <p:cNvGrpSpPr/>
        <p:nvPr/>
      </p:nvGrpSpPr>
      <p:grpSpPr>
        <a:xfrm>
          <a:off x="0" y="0"/>
          <a:ext cx="0" cy="0"/>
          <a:chOff x="0" y="0"/>
          <a:chExt cx="0" cy="0"/>
        </a:xfrm>
      </p:grpSpPr>
      <p:sp>
        <p:nvSpPr>
          <p:cNvPr id="414" name="Google Shape;414;p84"/>
          <p:cNvSpPr/>
          <p:nvPr/>
        </p:nvSpPr>
        <p:spPr>
          <a:xfrm rot="10800000">
            <a:off x="0" y="99"/>
            <a:ext cx="9144000" cy="1626974"/>
          </a:xfrm>
          <a:custGeom>
            <a:avLst/>
            <a:gdLst/>
            <a:ahLst/>
            <a:cxnLst/>
            <a:rect l="l" t="t" r="r" b="b"/>
            <a:pathLst>
              <a:path w="285750" h="64390" extrusionOk="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algn="bl" rotWithShape="0">
              <a:schemeClr val="accent4">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84"/>
          <p:cNvSpPr/>
          <p:nvPr/>
        </p:nvSpPr>
        <p:spPr>
          <a:xfrm>
            <a:off x="0" y="3516549"/>
            <a:ext cx="9144000" cy="1626974"/>
          </a:xfrm>
          <a:custGeom>
            <a:avLst/>
            <a:gdLst/>
            <a:ahLst/>
            <a:cxnLst/>
            <a:rect l="l" t="t" r="r" b="b"/>
            <a:pathLst>
              <a:path w="285750" h="64390" extrusionOk="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algn="bl" rotWithShape="0">
              <a:schemeClr val="accent4">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84"/>
          <p:cNvSpPr txBox="1">
            <a:spLocks noGrp="1"/>
          </p:cNvSpPr>
          <p:nvPr>
            <p:ph type="title"/>
          </p:nvPr>
        </p:nvSpPr>
        <p:spPr>
          <a:xfrm>
            <a:off x="2760225" y="1363150"/>
            <a:ext cx="3621000" cy="1060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417" name="Google Shape;417;p84"/>
          <p:cNvSpPr txBox="1">
            <a:spLocks noGrp="1"/>
          </p:cNvSpPr>
          <p:nvPr>
            <p:ph type="subTitle" idx="1"/>
          </p:nvPr>
        </p:nvSpPr>
        <p:spPr>
          <a:xfrm>
            <a:off x="2903250" y="2530789"/>
            <a:ext cx="3337500" cy="121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sz="1600" b="1"/>
            </a:lvl2pPr>
            <a:lvl3pPr lvl="2" algn="ctr">
              <a:lnSpc>
                <a:spcPct val="100000"/>
              </a:lnSpc>
              <a:spcBef>
                <a:spcPts val="0"/>
              </a:spcBef>
              <a:spcAft>
                <a:spcPts val="0"/>
              </a:spcAft>
              <a:buSzPts val="1400"/>
              <a:buNone/>
              <a:defRPr sz="1600" b="1"/>
            </a:lvl3pPr>
            <a:lvl4pPr lvl="3" algn="ctr">
              <a:lnSpc>
                <a:spcPct val="100000"/>
              </a:lnSpc>
              <a:spcBef>
                <a:spcPts val="0"/>
              </a:spcBef>
              <a:spcAft>
                <a:spcPts val="0"/>
              </a:spcAft>
              <a:buSzPts val="1400"/>
              <a:buNone/>
              <a:defRPr sz="1600" b="1"/>
            </a:lvl4pPr>
            <a:lvl5pPr lvl="4" algn="ctr">
              <a:lnSpc>
                <a:spcPct val="100000"/>
              </a:lnSpc>
              <a:spcBef>
                <a:spcPts val="0"/>
              </a:spcBef>
              <a:spcAft>
                <a:spcPts val="0"/>
              </a:spcAft>
              <a:buSzPts val="1400"/>
              <a:buNone/>
              <a:defRPr sz="1600" b="1"/>
            </a:lvl5pPr>
            <a:lvl6pPr lvl="5" algn="ctr">
              <a:lnSpc>
                <a:spcPct val="100000"/>
              </a:lnSpc>
              <a:spcBef>
                <a:spcPts val="0"/>
              </a:spcBef>
              <a:spcAft>
                <a:spcPts val="0"/>
              </a:spcAft>
              <a:buSzPts val="1400"/>
              <a:buNone/>
              <a:defRPr sz="1600" b="1"/>
            </a:lvl6pPr>
            <a:lvl7pPr lvl="6" algn="ctr">
              <a:lnSpc>
                <a:spcPct val="100000"/>
              </a:lnSpc>
              <a:spcBef>
                <a:spcPts val="0"/>
              </a:spcBef>
              <a:spcAft>
                <a:spcPts val="0"/>
              </a:spcAft>
              <a:buSzPts val="1400"/>
              <a:buNone/>
              <a:defRPr sz="1600" b="1"/>
            </a:lvl7pPr>
            <a:lvl8pPr lvl="7" algn="ctr">
              <a:lnSpc>
                <a:spcPct val="100000"/>
              </a:lnSpc>
              <a:spcBef>
                <a:spcPts val="0"/>
              </a:spcBef>
              <a:spcAft>
                <a:spcPts val="0"/>
              </a:spcAft>
              <a:buSzPts val="1400"/>
              <a:buNone/>
              <a:defRPr sz="1600" b="1"/>
            </a:lvl8pPr>
            <a:lvl9pPr lvl="8" algn="ctr">
              <a:lnSpc>
                <a:spcPct val="100000"/>
              </a:lnSpc>
              <a:spcBef>
                <a:spcPts val="0"/>
              </a:spcBef>
              <a:spcAft>
                <a:spcPts val="0"/>
              </a:spcAft>
              <a:buSzPts val="1400"/>
              <a:buNone/>
              <a:defRPr sz="1600" b="1"/>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2">
  <p:cSld name="CUSTOM_4">
    <p:spTree>
      <p:nvGrpSpPr>
        <p:cNvPr id="1" name="Shape 139"/>
        <p:cNvGrpSpPr/>
        <p:nvPr/>
      </p:nvGrpSpPr>
      <p:grpSpPr>
        <a:xfrm>
          <a:off x="0" y="0"/>
          <a:ext cx="0" cy="0"/>
          <a:chOff x="0" y="0"/>
          <a:chExt cx="0" cy="0"/>
        </a:xfrm>
      </p:grpSpPr>
      <p:grpSp>
        <p:nvGrpSpPr>
          <p:cNvPr id="140" name="Google Shape;140;p57"/>
          <p:cNvGrpSpPr/>
          <p:nvPr/>
        </p:nvGrpSpPr>
        <p:grpSpPr>
          <a:xfrm>
            <a:off x="6118600" y="312075"/>
            <a:ext cx="2723300" cy="2149100"/>
            <a:chOff x="6118600" y="312075"/>
            <a:chExt cx="2723300" cy="2149100"/>
          </a:xfrm>
        </p:grpSpPr>
        <p:sp>
          <p:nvSpPr>
            <p:cNvPr id="141" name="Google Shape;141;p57"/>
            <p:cNvSpPr/>
            <p:nvPr/>
          </p:nvSpPr>
          <p:spPr>
            <a:xfrm>
              <a:off x="6159675" y="312075"/>
              <a:ext cx="2641425" cy="1029300"/>
            </a:xfrm>
            <a:custGeom>
              <a:avLst/>
              <a:gdLst/>
              <a:ahLst/>
              <a:cxnLst/>
              <a:rect l="l" t="t" r="r" b="b"/>
              <a:pathLst>
                <a:path w="105657" h="41172" extrusionOk="0">
                  <a:moveTo>
                    <a:pt x="52829" y="0"/>
                  </a:moveTo>
                  <a:cubicBezTo>
                    <a:pt x="27338" y="0"/>
                    <a:pt x="5942" y="17514"/>
                    <a:pt x="1" y="41172"/>
                  </a:cubicBezTo>
                  <a:lnTo>
                    <a:pt x="105657" y="41172"/>
                  </a:lnTo>
                  <a:cubicBezTo>
                    <a:pt x="99728" y="17526"/>
                    <a:pt x="78332" y="0"/>
                    <a:pt x="52829" y="0"/>
                  </a:cubicBezTo>
                  <a:close/>
                </a:path>
              </a:pathLst>
            </a:custGeom>
            <a:gradFill>
              <a:gsLst>
                <a:gs pos="0">
                  <a:schemeClr val="accent5"/>
                </a:gs>
                <a:gs pos="100000">
                  <a:schemeClr val="accent4"/>
                </a:gs>
              </a:gsLst>
              <a:lin ang="5400012" scaled="0"/>
            </a:gra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57"/>
            <p:cNvSpPr/>
            <p:nvPr/>
          </p:nvSpPr>
          <p:spPr>
            <a:xfrm>
              <a:off x="6198975" y="2135500"/>
              <a:ext cx="2562550" cy="45875"/>
            </a:xfrm>
            <a:custGeom>
              <a:avLst/>
              <a:gdLst/>
              <a:ahLst/>
              <a:cxnLst/>
              <a:rect l="l" t="t" r="r" b="b"/>
              <a:pathLst>
                <a:path w="102502" h="1835" extrusionOk="0">
                  <a:moveTo>
                    <a:pt x="1" y="1"/>
                  </a:moveTo>
                  <a:cubicBezTo>
                    <a:pt x="227" y="608"/>
                    <a:pt x="465" y="1215"/>
                    <a:pt x="703" y="1834"/>
                  </a:cubicBezTo>
                  <a:lnTo>
                    <a:pt x="101799" y="1834"/>
                  </a:lnTo>
                  <a:cubicBezTo>
                    <a:pt x="102037" y="1215"/>
                    <a:pt x="102275" y="608"/>
                    <a:pt x="102502" y="1"/>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57"/>
            <p:cNvSpPr/>
            <p:nvPr/>
          </p:nvSpPr>
          <p:spPr>
            <a:xfrm>
              <a:off x="6153725" y="1981325"/>
              <a:ext cx="2653350" cy="60150"/>
            </a:xfrm>
            <a:custGeom>
              <a:avLst/>
              <a:gdLst/>
              <a:ahLst/>
              <a:cxnLst/>
              <a:rect l="l" t="t" r="r" b="b"/>
              <a:pathLst>
                <a:path w="106134" h="2406" extrusionOk="0">
                  <a:moveTo>
                    <a:pt x="1" y="0"/>
                  </a:moveTo>
                  <a:cubicBezTo>
                    <a:pt x="191" y="810"/>
                    <a:pt x="382" y="1596"/>
                    <a:pt x="608" y="2405"/>
                  </a:cubicBezTo>
                  <a:lnTo>
                    <a:pt x="105514" y="2405"/>
                  </a:lnTo>
                  <a:cubicBezTo>
                    <a:pt x="105740" y="1608"/>
                    <a:pt x="105955" y="810"/>
                    <a:pt x="106133" y="0"/>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57"/>
            <p:cNvSpPr/>
            <p:nvPr/>
          </p:nvSpPr>
          <p:spPr>
            <a:xfrm>
              <a:off x="6265950" y="2289400"/>
              <a:ext cx="2429500" cy="31875"/>
            </a:xfrm>
            <a:custGeom>
              <a:avLst/>
              <a:gdLst/>
              <a:ahLst/>
              <a:cxnLst/>
              <a:rect l="l" t="t" r="r" b="b"/>
              <a:pathLst>
                <a:path w="97180" h="1275" extrusionOk="0">
                  <a:moveTo>
                    <a:pt x="0" y="0"/>
                  </a:moveTo>
                  <a:cubicBezTo>
                    <a:pt x="215" y="417"/>
                    <a:pt x="417" y="857"/>
                    <a:pt x="655" y="1274"/>
                  </a:cubicBezTo>
                  <a:lnTo>
                    <a:pt x="96501" y="1274"/>
                  </a:lnTo>
                  <a:cubicBezTo>
                    <a:pt x="96727" y="857"/>
                    <a:pt x="96953" y="417"/>
                    <a:pt x="97179" y="0"/>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57"/>
            <p:cNvSpPr/>
            <p:nvPr/>
          </p:nvSpPr>
          <p:spPr>
            <a:xfrm>
              <a:off x="6357625" y="2443575"/>
              <a:ext cx="2246150" cy="17600"/>
            </a:xfrm>
            <a:custGeom>
              <a:avLst/>
              <a:gdLst/>
              <a:ahLst/>
              <a:cxnLst/>
              <a:rect l="l" t="t" r="r" b="b"/>
              <a:pathLst>
                <a:path w="89846" h="704" extrusionOk="0">
                  <a:moveTo>
                    <a:pt x="1" y="1"/>
                  </a:moveTo>
                  <a:cubicBezTo>
                    <a:pt x="143" y="239"/>
                    <a:pt x="310" y="465"/>
                    <a:pt x="477" y="703"/>
                  </a:cubicBezTo>
                  <a:lnTo>
                    <a:pt x="89357" y="703"/>
                  </a:lnTo>
                  <a:cubicBezTo>
                    <a:pt x="89524" y="465"/>
                    <a:pt x="89679" y="239"/>
                    <a:pt x="89845" y="1"/>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57"/>
            <p:cNvSpPr/>
            <p:nvPr/>
          </p:nvSpPr>
          <p:spPr>
            <a:xfrm>
              <a:off x="6132600" y="1364875"/>
              <a:ext cx="2695900" cy="117000"/>
            </a:xfrm>
            <a:custGeom>
              <a:avLst/>
              <a:gdLst/>
              <a:ahLst/>
              <a:cxnLst/>
              <a:rect l="l" t="t" r="r" b="b"/>
              <a:pathLst>
                <a:path w="107836" h="4680" extrusionOk="0">
                  <a:moveTo>
                    <a:pt x="858" y="0"/>
                  </a:moveTo>
                  <a:cubicBezTo>
                    <a:pt x="501" y="1536"/>
                    <a:pt x="215" y="3096"/>
                    <a:pt x="0" y="4680"/>
                  </a:cubicBezTo>
                  <a:lnTo>
                    <a:pt x="107835" y="4680"/>
                  </a:lnTo>
                  <a:cubicBezTo>
                    <a:pt x="107609" y="3096"/>
                    <a:pt x="107323" y="1536"/>
                    <a:pt x="106966" y="0"/>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57"/>
            <p:cNvSpPr/>
            <p:nvPr/>
          </p:nvSpPr>
          <p:spPr>
            <a:xfrm>
              <a:off x="6118600" y="1672950"/>
              <a:ext cx="2723300" cy="88725"/>
            </a:xfrm>
            <a:custGeom>
              <a:avLst/>
              <a:gdLst/>
              <a:ahLst/>
              <a:cxnLst/>
              <a:rect l="l" t="t" r="r" b="b"/>
              <a:pathLst>
                <a:path w="108932" h="3549" extrusionOk="0">
                  <a:moveTo>
                    <a:pt x="1" y="0"/>
                  </a:moveTo>
                  <a:lnTo>
                    <a:pt x="1" y="36"/>
                  </a:lnTo>
                  <a:cubicBezTo>
                    <a:pt x="1" y="1203"/>
                    <a:pt x="49" y="2382"/>
                    <a:pt x="120" y="3548"/>
                  </a:cubicBezTo>
                  <a:lnTo>
                    <a:pt x="108812" y="3548"/>
                  </a:lnTo>
                  <a:cubicBezTo>
                    <a:pt x="108884" y="2382"/>
                    <a:pt x="108931" y="1203"/>
                    <a:pt x="108931" y="36"/>
                  </a:cubicBezTo>
                  <a:lnTo>
                    <a:pt x="108931" y="0"/>
                  </a:ln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57"/>
            <p:cNvSpPr/>
            <p:nvPr/>
          </p:nvSpPr>
          <p:spPr>
            <a:xfrm>
              <a:off x="6127250" y="1827125"/>
              <a:ext cx="2705700" cy="74450"/>
            </a:xfrm>
            <a:custGeom>
              <a:avLst/>
              <a:gdLst/>
              <a:ahLst/>
              <a:cxnLst/>
              <a:rect l="l" t="t" r="r" b="b"/>
              <a:pathLst>
                <a:path w="108228" h="2978" extrusionOk="0">
                  <a:moveTo>
                    <a:pt x="0" y="1"/>
                  </a:moveTo>
                  <a:cubicBezTo>
                    <a:pt x="119" y="989"/>
                    <a:pt x="250" y="1989"/>
                    <a:pt x="417" y="2977"/>
                  </a:cubicBezTo>
                  <a:lnTo>
                    <a:pt x="107811" y="2977"/>
                  </a:lnTo>
                  <a:cubicBezTo>
                    <a:pt x="107978" y="1989"/>
                    <a:pt x="108109" y="989"/>
                    <a:pt x="108228" y="1"/>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57"/>
            <p:cNvSpPr/>
            <p:nvPr/>
          </p:nvSpPr>
          <p:spPr>
            <a:xfrm>
              <a:off x="6119800" y="1519050"/>
              <a:ext cx="2720900" cy="102725"/>
            </a:xfrm>
            <a:custGeom>
              <a:avLst/>
              <a:gdLst/>
              <a:ahLst/>
              <a:cxnLst/>
              <a:rect l="l" t="t" r="r" b="b"/>
              <a:pathLst>
                <a:path w="108836" h="4109" extrusionOk="0">
                  <a:moveTo>
                    <a:pt x="310" y="1"/>
                  </a:moveTo>
                  <a:cubicBezTo>
                    <a:pt x="167" y="1346"/>
                    <a:pt x="60" y="2715"/>
                    <a:pt x="1" y="4108"/>
                  </a:cubicBezTo>
                  <a:lnTo>
                    <a:pt x="108836" y="4108"/>
                  </a:lnTo>
                  <a:cubicBezTo>
                    <a:pt x="108776" y="2715"/>
                    <a:pt x="108693" y="1346"/>
                    <a:pt x="108526" y="1"/>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0" name="Google Shape;150;p57"/>
          <p:cNvSpPr/>
          <p:nvPr/>
        </p:nvSpPr>
        <p:spPr>
          <a:xfrm>
            <a:off x="0" y="1666848"/>
            <a:ext cx="9144000" cy="3476672"/>
          </a:xfrm>
          <a:custGeom>
            <a:avLst/>
            <a:gdLst/>
            <a:ahLst/>
            <a:cxnLst/>
            <a:rect l="l" t="t" r="r" b="b"/>
            <a:pathLst>
              <a:path w="285750" h="108646" extrusionOk="0">
                <a:moveTo>
                  <a:pt x="0" y="1"/>
                </a:moveTo>
                <a:lnTo>
                  <a:pt x="0" y="108645"/>
                </a:lnTo>
                <a:lnTo>
                  <a:pt x="285750" y="108645"/>
                </a:lnTo>
                <a:lnTo>
                  <a:pt x="285750" y="9573"/>
                </a:lnTo>
                <a:lnTo>
                  <a:pt x="269534" y="19205"/>
                </a:lnTo>
                <a:lnTo>
                  <a:pt x="256437" y="9526"/>
                </a:lnTo>
                <a:lnTo>
                  <a:pt x="214467" y="21884"/>
                </a:lnTo>
                <a:lnTo>
                  <a:pt x="204049" y="17562"/>
                </a:lnTo>
                <a:lnTo>
                  <a:pt x="151507" y="28135"/>
                </a:lnTo>
                <a:lnTo>
                  <a:pt x="124420" y="19205"/>
                </a:lnTo>
                <a:lnTo>
                  <a:pt x="97334" y="23373"/>
                </a:lnTo>
                <a:lnTo>
                  <a:pt x="56555" y="9526"/>
                </a:lnTo>
                <a:lnTo>
                  <a:pt x="23074" y="19205"/>
                </a:lnTo>
                <a:lnTo>
                  <a:pt x="0"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57"/>
          <p:cNvSpPr/>
          <p:nvPr/>
        </p:nvSpPr>
        <p:spPr>
          <a:xfrm>
            <a:off x="0" y="3083040"/>
            <a:ext cx="9144000" cy="2060480"/>
          </a:xfrm>
          <a:custGeom>
            <a:avLst/>
            <a:gdLst/>
            <a:ahLst/>
            <a:cxnLst/>
            <a:rect l="l" t="t" r="r" b="b"/>
            <a:pathLst>
              <a:path w="285750" h="64390" extrusionOk="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algn="bl" rotWithShape="0">
              <a:schemeClr val="accent4">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57"/>
          <p:cNvSpPr txBox="1">
            <a:spLocks noGrp="1"/>
          </p:cNvSpPr>
          <p:nvPr>
            <p:ph type="title"/>
          </p:nvPr>
        </p:nvSpPr>
        <p:spPr>
          <a:xfrm>
            <a:off x="3098575" y="1416313"/>
            <a:ext cx="2944500" cy="111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6000"/>
              <a:buNone/>
              <a:defRPr sz="6000" b="1"/>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a:endParaRPr/>
          </a:p>
        </p:txBody>
      </p:sp>
      <p:sp>
        <p:nvSpPr>
          <p:cNvPr id="153" name="Google Shape;153;p57"/>
          <p:cNvSpPr txBox="1">
            <a:spLocks noGrp="1"/>
          </p:cNvSpPr>
          <p:nvPr>
            <p:ph type="subTitle" idx="1"/>
          </p:nvPr>
        </p:nvSpPr>
        <p:spPr>
          <a:xfrm>
            <a:off x="3098525" y="2528688"/>
            <a:ext cx="2944500" cy="1197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CUSTOM_1_1">
    <p:spTree>
      <p:nvGrpSpPr>
        <p:cNvPr id="1" name="Shape 154"/>
        <p:cNvGrpSpPr/>
        <p:nvPr/>
      </p:nvGrpSpPr>
      <p:grpSpPr>
        <a:xfrm>
          <a:off x="0" y="0"/>
          <a:ext cx="0" cy="0"/>
          <a:chOff x="0" y="0"/>
          <a:chExt cx="0" cy="0"/>
        </a:xfrm>
      </p:grpSpPr>
      <p:sp>
        <p:nvSpPr>
          <p:cNvPr id="155" name="Google Shape;155;p58"/>
          <p:cNvSpPr/>
          <p:nvPr/>
        </p:nvSpPr>
        <p:spPr>
          <a:xfrm>
            <a:off x="0" y="3083040"/>
            <a:ext cx="9144000" cy="2060480"/>
          </a:xfrm>
          <a:custGeom>
            <a:avLst/>
            <a:gdLst/>
            <a:ahLst/>
            <a:cxnLst/>
            <a:rect l="l" t="t" r="r" b="b"/>
            <a:pathLst>
              <a:path w="285750" h="64390" extrusionOk="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algn="bl" rotWithShape="0">
              <a:schemeClr val="accent4">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6" name="Google Shape;156;p58"/>
          <p:cNvGrpSpPr/>
          <p:nvPr/>
        </p:nvGrpSpPr>
        <p:grpSpPr>
          <a:xfrm>
            <a:off x="213580" y="190486"/>
            <a:ext cx="8716566" cy="4762445"/>
            <a:chOff x="7761375" y="971375"/>
            <a:chExt cx="6898200" cy="3768950"/>
          </a:xfrm>
        </p:grpSpPr>
        <p:sp>
          <p:nvSpPr>
            <p:cNvPr id="157" name="Google Shape;157;p58"/>
            <p:cNvSpPr/>
            <p:nvPr/>
          </p:nvSpPr>
          <p:spPr>
            <a:xfrm>
              <a:off x="7761375" y="971375"/>
              <a:ext cx="6898200" cy="3768950"/>
            </a:xfrm>
            <a:custGeom>
              <a:avLst/>
              <a:gdLst/>
              <a:ahLst/>
              <a:cxnLst/>
              <a:rect l="l" t="t" r="r" b="b"/>
              <a:pathLst>
                <a:path w="275928" h="150758" extrusionOk="0">
                  <a:moveTo>
                    <a:pt x="1536" y="1"/>
                  </a:moveTo>
                  <a:cubicBezTo>
                    <a:pt x="691" y="1"/>
                    <a:pt x="0" y="679"/>
                    <a:pt x="0" y="1537"/>
                  </a:cubicBezTo>
                  <a:lnTo>
                    <a:pt x="0" y="149233"/>
                  </a:lnTo>
                  <a:cubicBezTo>
                    <a:pt x="0" y="150079"/>
                    <a:pt x="691" y="150757"/>
                    <a:pt x="1536" y="150757"/>
                  </a:cubicBezTo>
                  <a:lnTo>
                    <a:pt x="274392" y="150757"/>
                  </a:lnTo>
                  <a:cubicBezTo>
                    <a:pt x="275249" y="150757"/>
                    <a:pt x="275928" y="150079"/>
                    <a:pt x="275916" y="149233"/>
                  </a:cubicBezTo>
                  <a:lnTo>
                    <a:pt x="275916" y="1537"/>
                  </a:lnTo>
                  <a:cubicBezTo>
                    <a:pt x="275916" y="679"/>
                    <a:pt x="275225" y="1"/>
                    <a:pt x="274380" y="1"/>
                  </a:cubicBezTo>
                  <a:close/>
                </a:path>
              </a:pathLst>
            </a:custGeom>
            <a:gradFill>
              <a:gsLst>
                <a:gs pos="0">
                  <a:schemeClr val="accent3"/>
                </a:gs>
                <a:gs pos="100000">
                  <a:schemeClr val="accen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58"/>
            <p:cNvSpPr/>
            <p:nvPr/>
          </p:nvSpPr>
          <p:spPr>
            <a:xfrm>
              <a:off x="14331850" y="1159200"/>
              <a:ext cx="135150" cy="3393300"/>
            </a:xfrm>
            <a:custGeom>
              <a:avLst/>
              <a:gdLst/>
              <a:ahLst/>
              <a:cxnLst/>
              <a:rect l="l" t="t" r="r" b="b"/>
              <a:pathLst>
                <a:path w="5406" h="135732" extrusionOk="0">
                  <a:moveTo>
                    <a:pt x="5406" y="1"/>
                  </a:moveTo>
                  <a:lnTo>
                    <a:pt x="0" y="5239"/>
                  </a:lnTo>
                  <a:lnTo>
                    <a:pt x="0" y="130231"/>
                  </a:lnTo>
                  <a:lnTo>
                    <a:pt x="5406" y="135732"/>
                  </a:lnTo>
                  <a:lnTo>
                    <a:pt x="540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58"/>
            <p:cNvSpPr/>
            <p:nvPr/>
          </p:nvSpPr>
          <p:spPr>
            <a:xfrm>
              <a:off x="7954250" y="1159200"/>
              <a:ext cx="6512750" cy="131000"/>
            </a:xfrm>
            <a:custGeom>
              <a:avLst/>
              <a:gdLst/>
              <a:ahLst/>
              <a:cxnLst/>
              <a:rect l="l" t="t" r="r" b="b"/>
              <a:pathLst>
                <a:path w="260510" h="5240" extrusionOk="0">
                  <a:moveTo>
                    <a:pt x="1" y="1"/>
                  </a:moveTo>
                  <a:lnTo>
                    <a:pt x="5632" y="5239"/>
                  </a:lnTo>
                  <a:lnTo>
                    <a:pt x="255104" y="5239"/>
                  </a:lnTo>
                  <a:lnTo>
                    <a:pt x="26051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58"/>
            <p:cNvSpPr/>
            <p:nvPr/>
          </p:nvSpPr>
          <p:spPr>
            <a:xfrm>
              <a:off x="7954250" y="4414950"/>
              <a:ext cx="6512750" cy="137550"/>
            </a:xfrm>
            <a:custGeom>
              <a:avLst/>
              <a:gdLst/>
              <a:ahLst/>
              <a:cxnLst/>
              <a:rect l="l" t="t" r="r" b="b"/>
              <a:pathLst>
                <a:path w="260510" h="5502" extrusionOk="0">
                  <a:moveTo>
                    <a:pt x="5632" y="1"/>
                  </a:moveTo>
                  <a:lnTo>
                    <a:pt x="1" y="5502"/>
                  </a:lnTo>
                  <a:lnTo>
                    <a:pt x="260510" y="5502"/>
                  </a:lnTo>
                  <a:lnTo>
                    <a:pt x="25510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58"/>
            <p:cNvSpPr/>
            <p:nvPr/>
          </p:nvSpPr>
          <p:spPr>
            <a:xfrm>
              <a:off x="7954250" y="1159200"/>
              <a:ext cx="140825" cy="3393300"/>
            </a:xfrm>
            <a:custGeom>
              <a:avLst/>
              <a:gdLst/>
              <a:ahLst/>
              <a:cxnLst/>
              <a:rect l="l" t="t" r="r" b="b"/>
              <a:pathLst>
                <a:path w="5633" h="135732" extrusionOk="0">
                  <a:moveTo>
                    <a:pt x="1" y="1"/>
                  </a:moveTo>
                  <a:lnTo>
                    <a:pt x="1" y="135732"/>
                  </a:lnTo>
                  <a:lnTo>
                    <a:pt x="5632" y="130231"/>
                  </a:lnTo>
                  <a:lnTo>
                    <a:pt x="5632" y="5239"/>
                  </a:lnTo>
                  <a:lnTo>
                    <a:pt x="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58"/>
            <p:cNvSpPr/>
            <p:nvPr/>
          </p:nvSpPr>
          <p:spPr>
            <a:xfrm>
              <a:off x="7976575" y="1216350"/>
              <a:ext cx="6473450" cy="3272450"/>
            </a:xfrm>
            <a:custGeom>
              <a:avLst/>
              <a:gdLst/>
              <a:ahLst/>
              <a:cxnLst/>
              <a:rect l="l" t="t" r="r" b="b"/>
              <a:pathLst>
                <a:path w="258938" h="130898" extrusionOk="0">
                  <a:moveTo>
                    <a:pt x="129481" y="1"/>
                  </a:moveTo>
                  <a:cubicBezTo>
                    <a:pt x="78522" y="1"/>
                    <a:pt x="27564" y="1001"/>
                    <a:pt x="4739" y="2965"/>
                  </a:cubicBezTo>
                  <a:cubicBezTo>
                    <a:pt x="1" y="40529"/>
                    <a:pt x="1" y="90381"/>
                    <a:pt x="4739" y="127945"/>
                  </a:cubicBezTo>
                  <a:cubicBezTo>
                    <a:pt x="27576" y="129921"/>
                    <a:pt x="78522" y="130898"/>
                    <a:pt x="129481" y="130898"/>
                  </a:cubicBezTo>
                  <a:cubicBezTo>
                    <a:pt x="180440" y="130898"/>
                    <a:pt x="231399" y="129909"/>
                    <a:pt x="254211" y="127945"/>
                  </a:cubicBezTo>
                  <a:cubicBezTo>
                    <a:pt x="258938" y="90357"/>
                    <a:pt x="258938" y="40529"/>
                    <a:pt x="254211" y="2965"/>
                  </a:cubicBezTo>
                  <a:cubicBezTo>
                    <a:pt x="231375" y="989"/>
                    <a:pt x="180440" y="1"/>
                    <a:pt x="129481" y="1"/>
                  </a:cubicBezTo>
                  <a:close/>
                </a:path>
              </a:pathLst>
            </a:custGeom>
            <a:gradFill>
              <a:gsLst>
                <a:gs pos="0">
                  <a:schemeClr val="accent4"/>
                </a:gs>
                <a:gs pos="67000">
                  <a:schemeClr val="accent5"/>
                </a:gs>
                <a:gs pos="93000">
                  <a:srgbClr val="FFB97E"/>
                </a:gs>
                <a:gs pos="100000">
                  <a:schemeClr val="accent6"/>
                </a:gs>
              </a:gsLst>
              <a:lin ang="5400012" scaled="0"/>
            </a:gradFill>
            <a:ln>
              <a:noFill/>
            </a:ln>
            <a:effectLst>
              <a:outerShdw blurRad="242888" algn="bl" rotWithShape="0">
                <a:schemeClr val="accent4">
                  <a:alpha val="73725"/>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58"/>
            <p:cNvSpPr/>
            <p:nvPr/>
          </p:nvSpPr>
          <p:spPr>
            <a:xfrm>
              <a:off x="14352075" y="4600100"/>
              <a:ext cx="95275" cy="95275"/>
            </a:xfrm>
            <a:custGeom>
              <a:avLst/>
              <a:gdLst/>
              <a:ahLst/>
              <a:cxnLst/>
              <a:rect l="l" t="t" r="r" b="b"/>
              <a:pathLst>
                <a:path w="3811" h="3811" extrusionOk="0">
                  <a:moveTo>
                    <a:pt x="1906" y="0"/>
                  </a:moveTo>
                  <a:cubicBezTo>
                    <a:pt x="858" y="0"/>
                    <a:pt x="1" y="858"/>
                    <a:pt x="1" y="1905"/>
                  </a:cubicBezTo>
                  <a:cubicBezTo>
                    <a:pt x="1" y="2953"/>
                    <a:pt x="858" y="3810"/>
                    <a:pt x="1906" y="3810"/>
                  </a:cubicBezTo>
                  <a:cubicBezTo>
                    <a:pt x="2965" y="3810"/>
                    <a:pt x="3811" y="2953"/>
                    <a:pt x="3811" y="1905"/>
                  </a:cubicBezTo>
                  <a:cubicBezTo>
                    <a:pt x="3811" y="858"/>
                    <a:pt x="2965" y="0"/>
                    <a:pt x="190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58"/>
            <p:cNvSpPr/>
            <p:nvPr/>
          </p:nvSpPr>
          <p:spPr>
            <a:xfrm>
              <a:off x="10630775" y="4610225"/>
              <a:ext cx="217025" cy="74725"/>
            </a:xfrm>
            <a:custGeom>
              <a:avLst/>
              <a:gdLst/>
              <a:ahLst/>
              <a:cxnLst/>
              <a:rect l="l" t="t" r="r" b="b"/>
              <a:pathLst>
                <a:path w="8681" h="2989" extrusionOk="0">
                  <a:moveTo>
                    <a:pt x="1" y="0"/>
                  </a:moveTo>
                  <a:lnTo>
                    <a:pt x="1" y="2989"/>
                  </a:lnTo>
                  <a:lnTo>
                    <a:pt x="8680" y="2989"/>
                  </a:lnTo>
                  <a:lnTo>
                    <a:pt x="86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58"/>
            <p:cNvSpPr/>
            <p:nvPr/>
          </p:nvSpPr>
          <p:spPr>
            <a:xfrm>
              <a:off x="10866225" y="4610225"/>
              <a:ext cx="217025" cy="74725"/>
            </a:xfrm>
            <a:custGeom>
              <a:avLst/>
              <a:gdLst/>
              <a:ahLst/>
              <a:cxnLst/>
              <a:rect l="l" t="t" r="r" b="b"/>
              <a:pathLst>
                <a:path w="8681" h="2989" extrusionOk="0">
                  <a:moveTo>
                    <a:pt x="1" y="0"/>
                  </a:moveTo>
                  <a:lnTo>
                    <a:pt x="1" y="2989"/>
                  </a:lnTo>
                  <a:lnTo>
                    <a:pt x="8680" y="2989"/>
                  </a:lnTo>
                  <a:lnTo>
                    <a:pt x="86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58"/>
            <p:cNvSpPr/>
            <p:nvPr/>
          </p:nvSpPr>
          <p:spPr>
            <a:xfrm>
              <a:off x="11101975" y="4610225"/>
              <a:ext cx="216725" cy="74725"/>
            </a:xfrm>
            <a:custGeom>
              <a:avLst/>
              <a:gdLst/>
              <a:ahLst/>
              <a:cxnLst/>
              <a:rect l="l" t="t" r="r" b="b"/>
              <a:pathLst>
                <a:path w="8669" h="2989" extrusionOk="0">
                  <a:moveTo>
                    <a:pt x="0" y="0"/>
                  </a:moveTo>
                  <a:lnTo>
                    <a:pt x="0" y="2989"/>
                  </a:lnTo>
                  <a:lnTo>
                    <a:pt x="8668" y="2989"/>
                  </a:lnTo>
                  <a:lnTo>
                    <a:pt x="866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58"/>
            <p:cNvSpPr/>
            <p:nvPr/>
          </p:nvSpPr>
          <p:spPr>
            <a:xfrm>
              <a:off x="11337725" y="4610225"/>
              <a:ext cx="217000" cy="74725"/>
            </a:xfrm>
            <a:custGeom>
              <a:avLst/>
              <a:gdLst/>
              <a:ahLst/>
              <a:cxnLst/>
              <a:rect l="l" t="t" r="r" b="b"/>
              <a:pathLst>
                <a:path w="8680" h="2989" extrusionOk="0">
                  <a:moveTo>
                    <a:pt x="0" y="0"/>
                  </a:moveTo>
                  <a:lnTo>
                    <a:pt x="0" y="2989"/>
                  </a:lnTo>
                  <a:lnTo>
                    <a:pt x="8680" y="2989"/>
                  </a:lnTo>
                  <a:lnTo>
                    <a:pt x="86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58"/>
            <p:cNvSpPr/>
            <p:nvPr/>
          </p:nvSpPr>
          <p:spPr>
            <a:xfrm>
              <a:off x="11573150" y="4610225"/>
              <a:ext cx="217025" cy="74725"/>
            </a:xfrm>
            <a:custGeom>
              <a:avLst/>
              <a:gdLst/>
              <a:ahLst/>
              <a:cxnLst/>
              <a:rect l="l" t="t" r="r" b="b"/>
              <a:pathLst>
                <a:path w="8681" h="2989" extrusionOk="0">
                  <a:moveTo>
                    <a:pt x="1" y="0"/>
                  </a:moveTo>
                  <a:lnTo>
                    <a:pt x="1" y="2989"/>
                  </a:lnTo>
                  <a:lnTo>
                    <a:pt x="8681" y="2989"/>
                  </a:lnTo>
                  <a:lnTo>
                    <a:pt x="868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58"/>
            <p:cNvSpPr/>
            <p:nvPr/>
          </p:nvSpPr>
          <p:spPr>
            <a:xfrm>
              <a:off x="7970025" y="4610525"/>
              <a:ext cx="74450" cy="74425"/>
            </a:xfrm>
            <a:custGeom>
              <a:avLst/>
              <a:gdLst/>
              <a:ahLst/>
              <a:cxnLst/>
              <a:rect l="l" t="t" r="r" b="b"/>
              <a:pathLst>
                <a:path w="2978" h="2977" extrusionOk="0">
                  <a:moveTo>
                    <a:pt x="1511" y="0"/>
                  </a:moveTo>
                  <a:cubicBezTo>
                    <a:pt x="1503" y="0"/>
                    <a:pt x="1496" y="0"/>
                    <a:pt x="1489" y="0"/>
                  </a:cubicBezTo>
                  <a:cubicBezTo>
                    <a:pt x="679" y="0"/>
                    <a:pt x="1" y="667"/>
                    <a:pt x="1" y="1488"/>
                  </a:cubicBezTo>
                  <a:cubicBezTo>
                    <a:pt x="1" y="2310"/>
                    <a:pt x="679" y="2977"/>
                    <a:pt x="1489" y="2977"/>
                  </a:cubicBezTo>
                  <a:cubicBezTo>
                    <a:pt x="2311" y="2977"/>
                    <a:pt x="2977" y="2310"/>
                    <a:pt x="2977" y="1488"/>
                  </a:cubicBezTo>
                  <a:cubicBezTo>
                    <a:pt x="2977" y="662"/>
                    <a:pt x="2322" y="0"/>
                    <a:pt x="151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0" name="Google Shape;170;p58"/>
          <p:cNvSpPr txBox="1">
            <a:spLocks noGrp="1"/>
          </p:cNvSpPr>
          <p:nvPr>
            <p:ph type="title"/>
          </p:nvPr>
        </p:nvSpPr>
        <p:spPr>
          <a:xfrm>
            <a:off x="3010200" y="3516225"/>
            <a:ext cx="3127200" cy="42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000" b="1"/>
            </a:lvl1pPr>
            <a:lvl2pPr lvl="1" algn="ctr">
              <a:lnSpc>
                <a:spcPct val="100000"/>
              </a:lnSpc>
              <a:spcBef>
                <a:spcPts val="0"/>
              </a:spcBef>
              <a:spcAft>
                <a:spcPts val="0"/>
              </a:spcAft>
              <a:buSzPts val="2800"/>
              <a:buNone/>
              <a:defRPr sz="2000" b="1"/>
            </a:lvl2pPr>
            <a:lvl3pPr lvl="2" algn="ctr">
              <a:lnSpc>
                <a:spcPct val="100000"/>
              </a:lnSpc>
              <a:spcBef>
                <a:spcPts val="0"/>
              </a:spcBef>
              <a:spcAft>
                <a:spcPts val="0"/>
              </a:spcAft>
              <a:buSzPts val="2800"/>
              <a:buNone/>
              <a:defRPr sz="2000" b="1"/>
            </a:lvl3pPr>
            <a:lvl4pPr lvl="3" algn="ctr">
              <a:lnSpc>
                <a:spcPct val="100000"/>
              </a:lnSpc>
              <a:spcBef>
                <a:spcPts val="0"/>
              </a:spcBef>
              <a:spcAft>
                <a:spcPts val="0"/>
              </a:spcAft>
              <a:buSzPts val="2800"/>
              <a:buNone/>
              <a:defRPr sz="2000" b="1"/>
            </a:lvl4pPr>
            <a:lvl5pPr lvl="4" algn="ctr">
              <a:lnSpc>
                <a:spcPct val="100000"/>
              </a:lnSpc>
              <a:spcBef>
                <a:spcPts val="0"/>
              </a:spcBef>
              <a:spcAft>
                <a:spcPts val="0"/>
              </a:spcAft>
              <a:buSzPts val="2800"/>
              <a:buNone/>
              <a:defRPr sz="2000" b="1"/>
            </a:lvl5pPr>
            <a:lvl6pPr lvl="5" algn="ctr">
              <a:lnSpc>
                <a:spcPct val="100000"/>
              </a:lnSpc>
              <a:spcBef>
                <a:spcPts val="0"/>
              </a:spcBef>
              <a:spcAft>
                <a:spcPts val="0"/>
              </a:spcAft>
              <a:buSzPts val="2800"/>
              <a:buNone/>
              <a:defRPr sz="2000" b="1"/>
            </a:lvl6pPr>
            <a:lvl7pPr lvl="6" algn="ctr">
              <a:lnSpc>
                <a:spcPct val="100000"/>
              </a:lnSpc>
              <a:spcBef>
                <a:spcPts val="0"/>
              </a:spcBef>
              <a:spcAft>
                <a:spcPts val="0"/>
              </a:spcAft>
              <a:buSzPts val="2800"/>
              <a:buNone/>
              <a:defRPr sz="2000" b="1"/>
            </a:lvl7pPr>
            <a:lvl8pPr lvl="7" algn="ctr">
              <a:lnSpc>
                <a:spcPct val="100000"/>
              </a:lnSpc>
              <a:spcBef>
                <a:spcPts val="0"/>
              </a:spcBef>
              <a:spcAft>
                <a:spcPts val="0"/>
              </a:spcAft>
              <a:buSzPts val="2800"/>
              <a:buNone/>
              <a:defRPr sz="2000" b="1"/>
            </a:lvl8pPr>
            <a:lvl9pPr lvl="8" algn="ctr">
              <a:lnSpc>
                <a:spcPct val="100000"/>
              </a:lnSpc>
              <a:spcBef>
                <a:spcPts val="0"/>
              </a:spcBef>
              <a:spcAft>
                <a:spcPts val="0"/>
              </a:spcAft>
              <a:buSzPts val="2800"/>
              <a:buNone/>
              <a:defRPr sz="2000" b="1"/>
            </a:lvl9pPr>
          </a:lstStyle>
          <a:p>
            <a:endParaRPr/>
          </a:p>
        </p:txBody>
      </p:sp>
      <p:sp>
        <p:nvSpPr>
          <p:cNvPr id="171" name="Google Shape;171;p58"/>
          <p:cNvSpPr txBox="1">
            <a:spLocks noGrp="1"/>
          </p:cNvSpPr>
          <p:nvPr>
            <p:ph type="subTitle" idx="1"/>
          </p:nvPr>
        </p:nvSpPr>
        <p:spPr>
          <a:xfrm>
            <a:off x="1779150" y="1359875"/>
            <a:ext cx="5586900" cy="1965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2800"/>
            </a:lvl1pPr>
            <a:lvl2pPr lvl="1" algn="ctr">
              <a:lnSpc>
                <a:spcPct val="100000"/>
              </a:lnSpc>
              <a:spcBef>
                <a:spcPts val="0"/>
              </a:spcBef>
              <a:spcAft>
                <a:spcPts val="0"/>
              </a:spcAft>
              <a:buSzPts val="1400"/>
              <a:buNone/>
              <a:defRPr sz="2800" b="1"/>
            </a:lvl2pPr>
            <a:lvl3pPr lvl="2" algn="ctr">
              <a:lnSpc>
                <a:spcPct val="100000"/>
              </a:lnSpc>
              <a:spcBef>
                <a:spcPts val="0"/>
              </a:spcBef>
              <a:spcAft>
                <a:spcPts val="0"/>
              </a:spcAft>
              <a:buSzPts val="1400"/>
              <a:buNone/>
              <a:defRPr sz="2800" b="1"/>
            </a:lvl3pPr>
            <a:lvl4pPr lvl="3" algn="ctr">
              <a:lnSpc>
                <a:spcPct val="100000"/>
              </a:lnSpc>
              <a:spcBef>
                <a:spcPts val="0"/>
              </a:spcBef>
              <a:spcAft>
                <a:spcPts val="0"/>
              </a:spcAft>
              <a:buSzPts val="1400"/>
              <a:buNone/>
              <a:defRPr sz="2800" b="1"/>
            </a:lvl4pPr>
            <a:lvl5pPr lvl="4" algn="ctr">
              <a:lnSpc>
                <a:spcPct val="100000"/>
              </a:lnSpc>
              <a:spcBef>
                <a:spcPts val="0"/>
              </a:spcBef>
              <a:spcAft>
                <a:spcPts val="0"/>
              </a:spcAft>
              <a:buSzPts val="1400"/>
              <a:buNone/>
              <a:defRPr sz="2800" b="1"/>
            </a:lvl5pPr>
            <a:lvl6pPr lvl="5" algn="ctr">
              <a:lnSpc>
                <a:spcPct val="100000"/>
              </a:lnSpc>
              <a:spcBef>
                <a:spcPts val="0"/>
              </a:spcBef>
              <a:spcAft>
                <a:spcPts val="0"/>
              </a:spcAft>
              <a:buSzPts val="1400"/>
              <a:buNone/>
              <a:defRPr sz="2800" b="1"/>
            </a:lvl6pPr>
            <a:lvl7pPr lvl="6" algn="ctr">
              <a:lnSpc>
                <a:spcPct val="100000"/>
              </a:lnSpc>
              <a:spcBef>
                <a:spcPts val="0"/>
              </a:spcBef>
              <a:spcAft>
                <a:spcPts val="0"/>
              </a:spcAft>
              <a:buSzPts val="1400"/>
              <a:buNone/>
              <a:defRPr sz="2800" b="1"/>
            </a:lvl7pPr>
            <a:lvl8pPr lvl="7" algn="ctr">
              <a:lnSpc>
                <a:spcPct val="100000"/>
              </a:lnSpc>
              <a:spcBef>
                <a:spcPts val="0"/>
              </a:spcBef>
              <a:spcAft>
                <a:spcPts val="0"/>
              </a:spcAft>
              <a:buSzPts val="1400"/>
              <a:buNone/>
              <a:defRPr sz="2800" b="1"/>
            </a:lvl8pPr>
            <a:lvl9pPr lvl="8" algn="ctr">
              <a:lnSpc>
                <a:spcPct val="100000"/>
              </a:lnSpc>
              <a:spcBef>
                <a:spcPts val="0"/>
              </a:spcBef>
              <a:spcAft>
                <a:spcPts val="0"/>
              </a:spcAft>
              <a:buSzPts val="1400"/>
              <a:buNone/>
              <a:defRPr sz="2800" b="1"/>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2"/>
        <p:cNvGrpSpPr/>
        <p:nvPr/>
      </p:nvGrpSpPr>
      <p:grpSpPr>
        <a:xfrm>
          <a:off x="0" y="0"/>
          <a:ext cx="0" cy="0"/>
          <a:chOff x="0" y="0"/>
          <a:chExt cx="0" cy="0"/>
        </a:xfrm>
      </p:grpSpPr>
      <p:grpSp>
        <p:nvGrpSpPr>
          <p:cNvPr id="173" name="Google Shape;173;p59"/>
          <p:cNvGrpSpPr/>
          <p:nvPr/>
        </p:nvGrpSpPr>
        <p:grpSpPr>
          <a:xfrm>
            <a:off x="141650" y="335875"/>
            <a:ext cx="2723300" cy="2149100"/>
            <a:chOff x="6118600" y="312075"/>
            <a:chExt cx="2723300" cy="2149100"/>
          </a:xfrm>
        </p:grpSpPr>
        <p:sp>
          <p:nvSpPr>
            <p:cNvPr id="174" name="Google Shape;174;p59"/>
            <p:cNvSpPr/>
            <p:nvPr/>
          </p:nvSpPr>
          <p:spPr>
            <a:xfrm>
              <a:off x="6159675" y="312075"/>
              <a:ext cx="2641425" cy="1029300"/>
            </a:xfrm>
            <a:custGeom>
              <a:avLst/>
              <a:gdLst/>
              <a:ahLst/>
              <a:cxnLst/>
              <a:rect l="l" t="t" r="r" b="b"/>
              <a:pathLst>
                <a:path w="105657" h="41172" extrusionOk="0">
                  <a:moveTo>
                    <a:pt x="52829" y="0"/>
                  </a:moveTo>
                  <a:cubicBezTo>
                    <a:pt x="27338" y="0"/>
                    <a:pt x="5942" y="17514"/>
                    <a:pt x="1" y="41172"/>
                  </a:cubicBezTo>
                  <a:lnTo>
                    <a:pt x="105657" y="41172"/>
                  </a:lnTo>
                  <a:cubicBezTo>
                    <a:pt x="99728" y="17526"/>
                    <a:pt x="78332" y="0"/>
                    <a:pt x="52829" y="0"/>
                  </a:cubicBezTo>
                  <a:close/>
                </a:path>
              </a:pathLst>
            </a:custGeom>
            <a:gradFill>
              <a:gsLst>
                <a:gs pos="0">
                  <a:schemeClr val="accent5"/>
                </a:gs>
                <a:gs pos="100000">
                  <a:schemeClr val="accent4"/>
                </a:gs>
              </a:gsLst>
              <a:lin ang="5400012" scaled="0"/>
            </a:gra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59"/>
            <p:cNvSpPr/>
            <p:nvPr/>
          </p:nvSpPr>
          <p:spPr>
            <a:xfrm>
              <a:off x="6198975" y="2135500"/>
              <a:ext cx="2562550" cy="45875"/>
            </a:xfrm>
            <a:custGeom>
              <a:avLst/>
              <a:gdLst/>
              <a:ahLst/>
              <a:cxnLst/>
              <a:rect l="l" t="t" r="r" b="b"/>
              <a:pathLst>
                <a:path w="102502" h="1835" extrusionOk="0">
                  <a:moveTo>
                    <a:pt x="1" y="1"/>
                  </a:moveTo>
                  <a:cubicBezTo>
                    <a:pt x="227" y="608"/>
                    <a:pt x="465" y="1215"/>
                    <a:pt x="703" y="1834"/>
                  </a:cubicBezTo>
                  <a:lnTo>
                    <a:pt x="101799" y="1834"/>
                  </a:lnTo>
                  <a:cubicBezTo>
                    <a:pt x="102037" y="1215"/>
                    <a:pt x="102275" y="608"/>
                    <a:pt x="102502" y="1"/>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59"/>
            <p:cNvSpPr/>
            <p:nvPr/>
          </p:nvSpPr>
          <p:spPr>
            <a:xfrm>
              <a:off x="6153725" y="1981325"/>
              <a:ext cx="2653350" cy="60150"/>
            </a:xfrm>
            <a:custGeom>
              <a:avLst/>
              <a:gdLst/>
              <a:ahLst/>
              <a:cxnLst/>
              <a:rect l="l" t="t" r="r" b="b"/>
              <a:pathLst>
                <a:path w="106134" h="2406" extrusionOk="0">
                  <a:moveTo>
                    <a:pt x="1" y="0"/>
                  </a:moveTo>
                  <a:cubicBezTo>
                    <a:pt x="191" y="810"/>
                    <a:pt x="382" y="1596"/>
                    <a:pt x="608" y="2405"/>
                  </a:cubicBezTo>
                  <a:lnTo>
                    <a:pt x="105514" y="2405"/>
                  </a:lnTo>
                  <a:cubicBezTo>
                    <a:pt x="105740" y="1608"/>
                    <a:pt x="105955" y="810"/>
                    <a:pt x="106133" y="0"/>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59"/>
            <p:cNvSpPr/>
            <p:nvPr/>
          </p:nvSpPr>
          <p:spPr>
            <a:xfrm>
              <a:off x="6265950" y="2289400"/>
              <a:ext cx="2429500" cy="31875"/>
            </a:xfrm>
            <a:custGeom>
              <a:avLst/>
              <a:gdLst/>
              <a:ahLst/>
              <a:cxnLst/>
              <a:rect l="l" t="t" r="r" b="b"/>
              <a:pathLst>
                <a:path w="97180" h="1275" extrusionOk="0">
                  <a:moveTo>
                    <a:pt x="0" y="0"/>
                  </a:moveTo>
                  <a:cubicBezTo>
                    <a:pt x="215" y="417"/>
                    <a:pt x="417" y="857"/>
                    <a:pt x="655" y="1274"/>
                  </a:cubicBezTo>
                  <a:lnTo>
                    <a:pt x="96501" y="1274"/>
                  </a:lnTo>
                  <a:cubicBezTo>
                    <a:pt x="96727" y="857"/>
                    <a:pt x="96953" y="417"/>
                    <a:pt x="97179" y="0"/>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59"/>
            <p:cNvSpPr/>
            <p:nvPr/>
          </p:nvSpPr>
          <p:spPr>
            <a:xfrm>
              <a:off x="6357625" y="2443575"/>
              <a:ext cx="2246150" cy="17600"/>
            </a:xfrm>
            <a:custGeom>
              <a:avLst/>
              <a:gdLst/>
              <a:ahLst/>
              <a:cxnLst/>
              <a:rect l="l" t="t" r="r" b="b"/>
              <a:pathLst>
                <a:path w="89846" h="704" extrusionOk="0">
                  <a:moveTo>
                    <a:pt x="1" y="1"/>
                  </a:moveTo>
                  <a:cubicBezTo>
                    <a:pt x="143" y="239"/>
                    <a:pt x="310" y="465"/>
                    <a:pt x="477" y="703"/>
                  </a:cubicBezTo>
                  <a:lnTo>
                    <a:pt x="89357" y="703"/>
                  </a:lnTo>
                  <a:cubicBezTo>
                    <a:pt x="89524" y="465"/>
                    <a:pt x="89679" y="239"/>
                    <a:pt x="89845" y="1"/>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59"/>
            <p:cNvSpPr/>
            <p:nvPr/>
          </p:nvSpPr>
          <p:spPr>
            <a:xfrm>
              <a:off x="6132600" y="1364875"/>
              <a:ext cx="2695900" cy="117000"/>
            </a:xfrm>
            <a:custGeom>
              <a:avLst/>
              <a:gdLst/>
              <a:ahLst/>
              <a:cxnLst/>
              <a:rect l="l" t="t" r="r" b="b"/>
              <a:pathLst>
                <a:path w="107836" h="4680" extrusionOk="0">
                  <a:moveTo>
                    <a:pt x="858" y="0"/>
                  </a:moveTo>
                  <a:cubicBezTo>
                    <a:pt x="501" y="1536"/>
                    <a:pt x="215" y="3096"/>
                    <a:pt x="0" y="4680"/>
                  </a:cubicBezTo>
                  <a:lnTo>
                    <a:pt x="107835" y="4680"/>
                  </a:lnTo>
                  <a:cubicBezTo>
                    <a:pt x="107609" y="3096"/>
                    <a:pt x="107323" y="1536"/>
                    <a:pt x="106966" y="0"/>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59"/>
            <p:cNvSpPr/>
            <p:nvPr/>
          </p:nvSpPr>
          <p:spPr>
            <a:xfrm>
              <a:off x="6118600" y="1672950"/>
              <a:ext cx="2723300" cy="88725"/>
            </a:xfrm>
            <a:custGeom>
              <a:avLst/>
              <a:gdLst/>
              <a:ahLst/>
              <a:cxnLst/>
              <a:rect l="l" t="t" r="r" b="b"/>
              <a:pathLst>
                <a:path w="108932" h="3549" extrusionOk="0">
                  <a:moveTo>
                    <a:pt x="1" y="0"/>
                  </a:moveTo>
                  <a:lnTo>
                    <a:pt x="1" y="36"/>
                  </a:lnTo>
                  <a:cubicBezTo>
                    <a:pt x="1" y="1203"/>
                    <a:pt x="49" y="2382"/>
                    <a:pt x="120" y="3548"/>
                  </a:cubicBezTo>
                  <a:lnTo>
                    <a:pt x="108812" y="3548"/>
                  </a:lnTo>
                  <a:cubicBezTo>
                    <a:pt x="108884" y="2382"/>
                    <a:pt x="108931" y="1203"/>
                    <a:pt x="108931" y="36"/>
                  </a:cubicBezTo>
                  <a:lnTo>
                    <a:pt x="108931" y="0"/>
                  </a:ln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59"/>
            <p:cNvSpPr/>
            <p:nvPr/>
          </p:nvSpPr>
          <p:spPr>
            <a:xfrm>
              <a:off x="6127250" y="1827125"/>
              <a:ext cx="2705700" cy="74450"/>
            </a:xfrm>
            <a:custGeom>
              <a:avLst/>
              <a:gdLst/>
              <a:ahLst/>
              <a:cxnLst/>
              <a:rect l="l" t="t" r="r" b="b"/>
              <a:pathLst>
                <a:path w="108228" h="2978" extrusionOk="0">
                  <a:moveTo>
                    <a:pt x="0" y="1"/>
                  </a:moveTo>
                  <a:cubicBezTo>
                    <a:pt x="119" y="989"/>
                    <a:pt x="250" y="1989"/>
                    <a:pt x="417" y="2977"/>
                  </a:cubicBezTo>
                  <a:lnTo>
                    <a:pt x="107811" y="2977"/>
                  </a:lnTo>
                  <a:cubicBezTo>
                    <a:pt x="107978" y="1989"/>
                    <a:pt x="108109" y="989"/>
                    <a:pt x="108228" y="1"/>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59"/>
            <p:cNvSpPr/>
            <p:nvPr/>
          </p:nvSpPr>
          <p:spPr>
            <a:xfrm>
              <a:off x="6119800" y="1519050"/>
              <a:ext cx="2720900" cy="102725"/>
            </a:xfrm>
            <a:custGeom>
              <a:avLst/>
              <a:gdLst/>
              <a:ahLst/>
              <a:cxnLst/>
              <a:rect l="l" t="t" r="r" b="b"/>
              <a:pathLst>
                <a:path w="108836" h="4109" extrusionOk="0">
                  <a:moveTo>
                    <a:pt x="310" y="1"/>
                  </a:moveTo>
                  <a:cubicBezTo>
                    <a:pt x="167" y="1346"/>
                    <a:pt x="60" y="2715"/>
                    <a:pt x="1" y="4108"/>
                  </a:cubicBezTo>
                  <a:lnTo>
                    <a:pt x="108836" y="4108"/>
                  </a:lnTo>
                  <a:cubicBezTo>
                    <a:pt x="108776" y="2715"/>
                    <a:pt x="108693" y="1346"/>
                    <a:pt x="108526" y="1"/>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3" name="Google Shape;183;p59"/>
          <p:cNvSpPr/>
          <p:nvPr/>
        </p:nvSpPr>
        <p:spPr>
          <a:xfrm>
            <a:off x="0" y="1666848"/>
            <a:ext cx="9144000" cy="3476672"/>
          </a:xfrm>
          <a:custGeom>
            <a:avLst/>
            <a:gdLst/>
            <a:ahLst/>
            <a:cxnLst/>
            <a:rect l="l" t="t" r="r" b="b"/>
            <a:pathLst>
              <a:path w="285750" h="108646" extrusionOk="0">
                <a:moveTo>
                  <a:pt x="0" y="1"/>
                </a:moveTo>
                <a:lnTo>
                  <a:pt x="0" y="108645"/>
                </a:lnTo>
                <a:lnTo>
                  <a:pt x="285750" y="108645"/>
                </a:lnTo>
                <a:lnTo>
                  <a:pt x="285750" y="9573"/>
                </a:lnTo>
                <a:lnTo>
                  <a:pt x="269534" y="19205"/>
                </a:lnTo>
                <a:lnTo>
                  <a:pt x="256437" y="9526"/>
                </a:lnTo>
                <a:lnTo>
                  <a:pt x="214467" y="21884"/>
                </a:lnTo>
                <a:lnTo>
                  <a:pt x="204049" y="17562"/>
                </a:lnTo>
                <a:lnTo>
                  <a:pt x="151507" y="28135"/>
                </a:lnTo>
                <a:lnTo>
                  <a:pt x="124420" y="19205"/>
                </a:lnTo>
                <a:lnTo>
                  <a:pt x="97334" y="23373"/>
                </a:lnTo>
                <a:lnTo>
                  <a:pt x="56555" y="9526"/>
                </a:lnTo>
                <a:lnTo>
                  <a:pt x="23074" y="19205"/>
                </a:lnTo>
                <a:lnTo>
                  <a:pt x="0" y="1"/>
                </a:lnTo>
                <a:close/>
              </a:path>
            </a:pathLst>
          </a:cu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59"/>
          <p:cNvSpPr/>
          <p:nvPr/>
        </p:nvSpPr>
        <p:spPr>
          <a:xfrm>
            <a:off x="0" y="3083040"/>
            <a:ext cx="9144000" cy="2060480"/>
          </a:xfrm>
          <a:custGeom>
            <a:avLst/>
            <a:gdLst/>
            <a:ahLst/>
            <a:cxnLst/>
            <a:rect l="l" t="t" r="r" b="b"/>
            <a:pathLst>
              <a:path w="285750" h="64390" extrusionOk="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algn="bl" rotWithShape="0">
              <a:schemeClr val="accent4">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59"/>
          <p:cNvSpPr txBox="1">
            <a:spLocks noGrp="1"/>
          </p:cNvSpPr>
          <p:nvPr>
            <p:ph type="title"/>
          </p:nvPr>
        </p:nvSpPr>
        <p:spPr>
          <a:xfrm>
            <a:off x="4572000" y="917800"/>
            <a:ext cx="1234500" cy="667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b="1"/>
            </a:lvl1pPr>
            <a:lvl2pPr lvl="1" algn="l">
              <a:lnSpc>
                <a:spcPct val="100000"/>
              </a:lnSpc>
              <a:spcBef>
                <a:spcPts val="0"/>
              </a:spcBef>
              <a:spcAft>
                <a:spcPts val="0"/>
              </a:spcAft>
              <a:buSzPts val="4800"/>
              <a:buNone/>
              <a:defRPr sz="4800" b="1"/>
            </a:lvl2pPr>
            <a:lvl3pPr lvl="2" algn="l">
              <a:lnSpc>
                <a:spcPct val="100000"/>
              </a:lnSpc>
              <a:spcBef>
                <a:spcPts val="0"/>
              </a:spcBef>
              <a:spcAft>
                <a:spcPts val="0"/>
              </a:spcAft>
              <a:buSzPts val="4800"/>
              <a:buNone/>
              <a:defRPr sz="4800" b="1"/>
            </a:lvl3pPr>
            <a:lvl4pPr lvl="3" algn="l">
              <a:lnSpc>
                <a:spcPct val="100000"/>
              </a:lnSpc>
              <a:spcBef>
                <a:spcPts val="0"/>
              </a:spcBef>
              <a:spcAft>
                <a:spcPts val="0"/>
              </a:spcAft>
              <a:buSzPts val="4800"/>
              <a:buNone/>
              <a:defRPr sz="4800" b="1"/>
            </a:lvl4pPr>
            <a:lvl5pPr lvl="4" algn="l">
              <a:lnSpc>
                <a:spcPct val="100000"/>
              </a:lnSpc>
              <a:spcBef>
                <a:spcPts val="0"/>
              </a:spcBef>
              <a:spcAft>
                <a:spcPts val="0"/>
              </a:spcAft>
              <a:buSzPts val="4800"/>
              <a:buNone/>
              <a:defRPr sz="4800" b="1"/>
            </a:lvl5pPr>
            <a:lvl6pPr lvl="5" algn="l">
              <a:lnSpc>
                <a:spcPct val="100000"/>
              </a:lnSpc>
              <a:spcBef>
                <a:spcPts val="0"/>
              </a:spcBef>
              <a:spcAft>
                <a:spcPts val="0"/>
              </a:spcAft>
              <a:buSzPts val="4800"/>
              <a:buNone/>
              <a:defRPr sz="4800" b="1"/>
            </a:lvl6pPr>
            <a:lvl7pPr lvl="6" algn="l">
              <a:lnSpc>
                <a:spcPct val="100000"/>
              </a:lnSpc>
              <a:spcBef>
                <a:spcPts val="0"/>
              </a:spcBef>
              <a:spcAft>
                <a:spcPts val="0"/>
              </a:spcAft>
              <a:buSzPts val="4800"/>
              <a:buNone/>
              <a:defRPr sz="4800" b="1"/>
            </a:lvl7pPr>
            <a:lvl8pPr lvl="7" algn="l">
              <a:lnSpc>
                <a:spcPct val="100000"/>
              </a:lnSpc>
              <a:spcBef>
                <a:spcPts val="0"/>
              </a:spcBef>
              <a:spcAft>
                <a:spcPts val="0"/>
              </a:spcAft>
              <a:buSzPts val="4800"/>
              <a:buNone/>
              <a:defRPr sz="4800" b="1"/>
            </a:lvl8pPr>
            <a:lvl9pPr lvl="8" algn="l">
              <a:lnSpc>
                <a:spcPct val="100000"/>
              </a:lnSpc>
              <a:spcBef>
                <a:spcPts val="0"/>
              </a:spcBef>
              <a:spcAft>
                <a:spcPts val="0"/>
              </a:spcAft>
              <a:buSzPts val="4800"/>
              <a:buNone/>
              <a:defRPr sz="4800" b="1"/>
            </a:lvl9pPr>
          </a:lstStyle>
          <a:p>
            <a:endParaRPr/>
          </a:p>
        </p:txBody>
      </p:sp>
      <p:sp>
        <p:nvSpPr>
          <p:cNvPr id="186" name="Google Shape;186;p59"/>
          <p:cNvSpPr txBox="1">
            <a:spLocks noGrp="1"/>
          </p:cNvSpPr>
          <p:nvPr>
            <p:ph type="subTitle" idx="1"/>
          </p:nvPr>
        </p:nvSpPr>
        <p:spPr>
          <a:xfrm>
            <a:off x="4572000" y="3634650"/>
            <a:ext cx="2807100" cy="667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lvl1pPr>
            <a:lvl2pPr lvl="1" algn="l">
              <a:lnSpc>
                <a:spcPct val="100000"/>
              </a:lnSpc>
              <a:spcBef>
                <a:spcPts val="0"/>
              </a:spcBef>
              <a:spcAft>
                <a:spcPts val="0"/>
              </a:spcAft>
              <a:buSzPts val="1400"/>
              <a:buNone/>
              <a:defRPr sz="1600" b="1"/>
            </a:lvl2pPr>
            <a:lvl3pPr lvl="2" algn="l">
              <a:lnSpc>
                <a:spcPct val="100000"/>
              </a:lnSpc>
              <a:spcBef>
                <a:spcPts val="0"/>
              </a:spcBef>
              <a:spcAft>
                <a:spcPts val="0"/>
              </a:spcAft>
              <a:buSzPts val="1400"/>
              <a:buNone/>
              <a:defRPr sz="1600" b="1"/>
            </a:lvl3pPr>
            <a:lvl4pPr lvl="3" algn="l">
              <a:lnSpc>
                <a:spcPct val="100000"/>
              </a:lnSpc>
              <a:spcBef>
                <a:spcPts val="0"/>
              </a:spcBef>
              <a:spcAft>
                <a:spcPts val="0"/>
              </a:spcAft>
              <a:buSzPts val="1400"/>
              <a:buNone/>
              <a:defRPr sz="1600" b="1"/>
            </a:lvl4pPr>
            <a:lvl5pPr lvl="4" algn="l">
              <a:lnSpc>
                <a:spcPct val="100000"/>
              </a:lnSpc>
              <a:spcBef>
                <a:spcPts val="0"/>
              </a:spcBef>
              <a:spcAft>
                <a:spcPts val="0"/>
              </a:spcAft>
              <a:buSzPts val="1400"/>
              <a:buNone/>
              <a:defRPr sz="1600" b="1"/>
            </a:lvl5pPr>
            <a:lvl6pPr lvl="5" algn="l">
              <a:lnSpc>
                <a:spcPct val="100000"/>
              </a:lnSpc>
              <a:spcBef>
                <a:spcPts val="0"/>
              </a:spcBef>
              <a:spcAft>
                <a:spcPts val="0"/>
              </a:spcAft>
              <a:buSzPts val="1400"/>
              <a:buNone/>
              <a:defRPr sz="1600" b="1"/>
            </a:lvl6pPr>
            <a:lvl7pPr lvl="6" algn="l">
              <a:lnSpc>
                <a:spcPct val="100000"/>
              </a:lnSpc>
              <a:spcBef>
                <a:spcPts val="0"/>
              </a:spcBef>
              <a:spcAft>
                <a:spcPts val="0"/>
              </a:spcAft>
              <a:buSzPts val="1400"/>
              <a:buNone/>
              <a:defRPr sz="1600" b="1"/>
            </a:lvl7pPr>
            <a:lvl8pPr lvl="7" algn="l">
              <a:lnSpc>
                <a:spcPct val="100000"/>
              </a:lnSpc>
              <a:spcBef>
                <a:spcPts val="0"/>
              </a:spcBef>
              <a:spcAft>
                <a:spcPts val="0"/>
              </a:spcAft>
              <a:buSzPts val="1400"/>
              <a:buNone/>
              <a:defRPr sz="1600" b="1"/>
            </a:lvl8pPr>
            <a:lvl9pPr lvl="8" algn="l">
              <a:lnSpc>
                <a:spcPct val="100000"/>
              </a:lnSpc>
              <a:spcBef>
                <a:spcPts val="0"/>
              </a:spcBef>
              <a:spcAft>
                <a:spcPts val="0"/>
              </a:spcAft>
              <a:buSzPts val="1400"/>
              <a:buNone/>
              <a:defRPr sz="1600" b="1"/>
            </a:lvl9pPr>
          </a:lstStyle>
          <a:p>
            <a:endParaRPr/>
          </a:p>
        </p:txBody>
      </p:sp>
      <p:sp>
        <p:nvSpPr>
          <p:cNvPr id="187" name="Google Shape;187;p59"/>
          <p:cNvSpPr txBox="1">
            <a:spLocks noGrp="1"/>
          </p:cNvSpPr>
          <p:nvPr>
            <p:ph type="title" idx="2"/>
          </p:nvPr>
        </p:nvSpPr>
        <p:spPr>
          <a:xfrm>
            <a:off x="4572300" y="1680800"/>
            <a:ext cx="3684900" cy="1316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4000" b="1"/>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2">
  <p:cSld name="TITLE_AND_BODY_1_1">
    <p:spTree>
      <p:nvGrpSpPr>
        <p:cNvPr id="1" name="Shape 188"/>
        <p:cNvGrpSpPr/>
        <p:nvPr/>
      </p:nvGrpSpPr>
      <p:grpSpPr>
        <a:xfrm>
          <a:off x="0" y="0"/>
          <a:ext cx="0" cy="0"/>
          <a:chOff x="0" y="0"/>
          <a:chExt cx="0" cy="0"/>
        </a:xfrm>
      </p:grpSpPr>
      <p:sp>
        <p:nvSpPr>
          <p:cNvPr id="189" name="Google Shape;189;p60"/>
          <p:cNvSpPr/>
          <p:nvPr/>
        </p:nvSpPr>
        <p:spPr>
          <a:xfrm>
            <a:off x="0" y="3083040"/>
            <a:ext cx="9144000" cy="2060480"/>
          </a:xfrm>
          <a:custGeom>
            <a:avLst/>
            <a:gdLst/>
            <a:ahLst/>
            <a:cxnLst/>
            <a:rect l="l" t="t" r="r" b="b"/>
            <a:pathLst>
              <a:path w="285750" h="64390" extrusionOk="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algn="bl" rotWithShape="0">
              <a:schemeClr val="accent4">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60"/>
          <p:cNvSpPr txBox="1">
            <a:spLocks noGrp="1"/>
          </p:cNvSpPr>
          <p:nvPr>
            <p:ph type="title"/>
          </p:nvPr>
        </p:nvSpPr>
        <p:spPr>
          <a:xfrm>
            <a:off x="816300" y="683150"/>
            <a:ext cx="5303400" cy="1086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91" name="Google Shape;191;p60"/>
          <p:cNvSpPr txBox="1">
            <a:spLocks noGrp="1"/>
          </p:cNvSpPr>
          <p:nvPr>
            <p:ph type="body" idx="1"/>
          </p:nvPr>
        </p:nvSpPr>
        <p:spPr>
          <a:xfrm>
            <a:off x="1275600" y="2096591"/>
            <a:ext cx="6592800" cy="21945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Font typeface="Karla"/>
              <a:buChar char="●"/>
              <a:defRPr/>
            </a:lvl1pPr>
            <a:lvl2pPr marL="914400" lvl="1" indent="-317500" algn="l">
              <a:lnSpc>
                <a:spcPct val="100000"/>
              </a:lnSpc>
              <a:spcBef>
                <a:spcPts val="1600"/>
              </a:spcBef>
              <a:spcAft>
                <a:spcPts val="0"/>
              </a:spcAft>
              <a:buSzPts val="1400"/>
              <a:buFont typeface="Karla"/>
              <a:buChar char="○"/>
              <a:defRPr/>
            </a:lvl2pPr>
            <a:lvl3pPr marL="1371600" lvl="2" indent="-317500" algn="l">
              <a:lnSpc>
                <a:spcPct val="100000"/>
              </a:lnSpc>
              <a:spcBef>
                <a:spcPts val="0"/>
              </a:spcBef>
              <a:spcAft>
                <a:spcPts val="0"/>
              </a:spcAft>
              <a:buSzPts val="1400"/>
              <a:buFont typeface="Karla"/>
              <a:buChar char="■"/>
              <a:defRPr/>
            </a:lvl3pPr>
            <a:lvl4pPr marL="1828800" lvl="3" indent="-317500" algn="l">
              <a:lnSpc>
                <a:spcPct val="100000"/>
              </a:lnSpc>
              <a:spcBef>
                <a:spcPts val="0"/>
              </a:spcBef>
              <a:spcAft>
                <a:spcPts val="0"/>
              </a:spcAft>
              <a:buSzPts val="1400"/>
              <a:buFont typeface="Karla"/>
              <a:buChar char="●"/>
              <a:defRPr/>
            </a:lvl4pPr>
            <a:lvl5pPr marL="2286000" lvl="4" indent="-317500" algn="l">
              <a:lnSpc>
                <a:spcPct val="100000"/>
              </a:lnSpc>
              <a:spcBef>
                <a:spcPts val="0"/>
              </a:spcBef>
              <a:spcAft>
                <a:spcPts val="0"/>
              </a:spcAft>
              <a:buSzPts val="1400"/>
              <a:buFont typeface="Karla"/>
              <a:buChar char="○"/>
              <a:defRPr/>
            </a:lvl5pPr>
            <a:lvl6pPr marL="2743200" lvl="5" indent="-317500" algn="l">
              <a:lnSpc>
                <a:spcPct val="100000"/>
              </a:lnSpc>
              <a:spcBef>
                <a:spcPts val="0"/>
              </a:spcBef>
              <a:spcAft>
                <a:spcPts val="0"/>
              </a:spcAft>
              <a:buSzPts val="1400"/>
              <a:buFont typeface="Karla"/>
              <a:buChar char="■"/>
              <a:defRPr/>
            </a:lvl6pPr>
            <a:lvl7pPr marL="3200400" lvl="6" indent="-317500" algn="l">
              <a:lnSpc>
                <a:spcPct val="100000"/>
              </a:lnSpc>
              <a:spcBef>
                <a:spcPts val="0"/>
              </a:spcBef>
              <a:spcAft>
                <a:spcPts val="0"/>
              </a:spcAft>
              <a:buSzPts val="1400"/>
              <a:buFont typeface="Karla"/>
              <a:buChar char="●"/>
              <a:defRPr/>
            </a:lvl7pPr>
            <a:lvl8pPr marL="3657600" lvl="7" indent="-317500" algn="l">
              <a:lnSpc>
                <a:spcPct val="100000"/>
              </a:lnSpc>
              <a:spcBef>
                <a:spcPts val="0"/>
              </a:spcBef>
              <a:spcAft>
                <a:spcPts val="0"/>
              </a:spcAft>
              <a:buSzPts val="1400"/>
              <a:buFont typeface="Karla"/>
              <a:buChar char="○"/>
              <a:defRPr/>
            </a:lvl8pPr>
            <a:lvl9pPr marL="4114800" lvl="8" indent="-317500" algn="l">
              <a:lnSpc>
                <a:spcPct val="100000"/>
              </a:lnSpc>
              <a:spcBef>
                <a:spcPts val="0"/>
              </a:spcBef>
              <a:spcAft>
                <a:spcPts val="0"/>
              </a:spcAft>
              <a:buSzPts val="1400"/>
              <a:buFont typeface="Karla"/>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2"/>
        <p:cNvGrpSpPr/>
        <p:nvPr/>
      </p:nvGrpSpPr>
      <p:grpSpPr>
        <a:xfrm>
          <a:off x="0" y="0"/>
          <a:ext cx="0" cy="0"/>
          <a:chOff x="0" y="0"/>
          <a:chExt cx="0" cy="0"/>
        </a:xfrm>
      </p:grpSpPr>
      <p:sp>
        <p:nvSpPr>
          <p:cNvPr id="193" name="Google Shape;193;p61"/>
          <p:cNvSpPr/>
          <p:nvPr/>
        </p:nvSpPr>
        <p:spPr>
          <a:xfrm>
            <a:off x="0" y="3083040"/>
            <a:ext cx="9144000" cy="2060480"/>
          </a:xfrm>
          <a:custGeom>
            <a:avLst/>
            <a:gdLst/>
            <a:ahLst/>
            <a:cxnLst/>
            <a:rect l="l" t="t" r="r" b="b"/>
            <a:pathLst>
              <a:path w="285750" h="64390" extrusionOk="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algn="bl" rotWithShape="0">
              <a:schemeClr val="accent4">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61"/>
          <p:cNvSpPr txBox="1">
            <a:spLocks noGrp="1"/>
          </p:cNvSpPr>
          <p:nvPr>
            <p:ph type="subTitle" idx="1"/>
          </p:nvPr>
        </p:nvSpPr>
        <p:spPr>
          <a:xfrm>
            <a:off x="1433700" y="2746600"/>
            <a:ext cx="2716800" cy="420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sz="1800" b="1">
                <a:latin typeface="Orbitron"/>
                <a:ea typeface="Orbitron"/>
                <a:cs typeface="Orbitron"/>
                <a:sym typeface="Orbitron"/>
              </a:defRPr>
            </a:lvl1pPr>
            <a:lvl2pPr lvl="1" algn="ctr">
              <a:lnSpc>
                <a:spcPct val="100000"/>
              </a:lnSpc>
              <a:spcBef>
                <a:spcPts val="0"/>
              </a:spcBef>
              <a:spcAft>
                <a:spcPts val="0"/>
              </a:spcAft>
              <a:buSzPts val="1400"/>
              <a:buNone/>
              <a:defRPr sz="1800">
                <a:latin typeface="Orbitron"/>
                <a:ea typeface="Orbitron"/>
                <a:cs typeface="Orbitron"/>
                <a:sym typeface="Orbitron"/>
              </a:defRPr>
            </a:lvl2pPr>
            <a:lvl3pPr lvl="2" algn="ctr">
              <a:lnSpc>
                <a:spcPct val="100000"/>
              </a:lnSpc>
              <a:spcBef>
                <a:spcPts val="0"/>
              </a:spcBef>
              <a:spcAft>
                <a:spcPts val="0"/>
              </a:spcAft>
              <a:buSzPts val="1400"/>
              <a:buNone/>
              <a:defRPr sz="1800">
                <a:latin typeface="Orbitron"/>
                <a:ea typeface="Orbitron"/>
                <a:cs typeface="Orbitron"/>
                <a:sym typeface="Orbitron"/>
              </a:defRPr>
            </a:lvl3pPr>
            <a:lvl4pPr lvl="3" algn="ctr">
              <a:lnSpc>
                <a:spcPct val="100000"/>
              </a:lnSpc>
              <a:spcBef>
                <a:spcPts val="0"/>
              </a:spcBef>
              <a:spcAft>
                <a:spcPts val="0"/>
              </a:spcAft>
              <a:buSzPts val="1400"/>
              <a:buNone/>
              <a:defRPr sz="1800">
                <a:latin typeface="Orbitron"/>
                <a:ea typeface="Orbitron"/>
                <a:cs typeface="Orbitron"/>
                <a:sym typeface="Orbitron"/>
              </a:defRPr>
            </a:lvl4pPr>
            <a:lvl5pPr lvl="4" algn="ctr">
              <a:lnSpc>
                <a:spcPct val="100000"/>
              </a:lnSpc>
              <a:spcBef>
                <a:spcPts val="0"/>
              </a:spcBef>
              <a:spcAft>
                <a:spcPts val="0"/>
              </a:spcAft>
              <a:buSzPts val="1400"/>
              <a:buNone/>
              <a:defRPr sz="1800">
                <a:latin typeface="Orbitron"/>
                <a:ea typeface="Orbitron"/>
                <a:cs typeface="Orbitron"/>
                <a:sym typeface="Orbitron"/>
              </a:defRPr>
            </a:lvl5pPr>
            <a:lvl6pPr lvl="5" algn="ctr">
              <a:lnSpc>
                <a:spcPct val="100000"/>
              </a:lnSpc>
              <a:spcBef>
                <a:spcPts val="0"/>
              </a:spcBef>
              <a:spcAft>
                <a:spcPts val="0"/>
              </a:spcAft>
              <a:buSzPts val="1400"/>
              <a:buNone/>
              <a:defRPr sz="1800">
                <a:latin typeface="Orbitron"/>
                <a:ea typeface="Orbitron"/>
                <a:cs typeface="Orbitron"/>
                <a:sym typeface="Orbitron"/>
              </a:defRPr>
            </a:lvl6pPr>
            <a:lvl7pPr lvl="6" algn="ctr">
              <a:lnSpc>
                <a:spcPct val="100000"/>
              </a:lnSpc>
              <a:spcBef>
                <a:spcPts val="0"/>
              </a:spcBef>
              <a:spcAft>
                <a:spcPts val="0"/>
              </a:spcAft>
              <a:buSzPts val="1400"/>
              <a:buNone/>
              <a:defRPr sz="1800">
                <a:latin typeface="Orbitron"/>
                <a:ea typeface="Orbitron"/>
                <a:cs typeface="Orbitron"/>
                <a:sym typeface="Orbitron"/>
              </a:defRPr>
            </a:lvl7pPr>
            <a:lvl8pPr lvl="7" algn="ctr">
              <a:lnSpc>
                <a:spcPct val="100000"/>
              </a:lnSpc>
              <a:spcBef>
                <a:spcPts val="0"/>
              </a:spcBef>
              <a:spcAft>
                <a:spcPts val="0"/>
              </a:spcAft>
              <a:buSzPts val="1400"/>
              <a:buNone/>
              <a:defRPr sz="1800">
                <a:latin typeface="Orbitron"/>
                <a:ea typeface="Orbitron"/>
                <a:cs typeface="Orbitron"/>
                <a:sym typeface="Orbitron"/>
              </a:defRPr>
            </a:lvl8pPr>
            <a:lvl9pPr lvl="8" algn="ctr">
              <a:lnSpc>
                <a:spcPct val="100000"/>
              </a:lnSpc>
              <a:spcBef>
                <a:spcPts val="0"/>
              </a:spcBef>
              <a:spcAft>
                <a:spcPts val="0"/>
              </a:spcAft>
              <a:buSzPts val="1400"/>
              <a:buNone/>
              <a:defRPr sz="1800">
                <a:latin typeface="Orbitron"/>
                <a:ea typeface="Orbitron"/>
                <a:cs typeface="Orbitron"/>
                <a:sym typeface="Orbitron"/>
              </a:defRPr>
            </a:lvl9pPr>
          </a:lstStyle>
          <a:p>
            <a:endParaRPr/>
          </a:p>
        </p:txBody>
      </p:sp>
      <p:sp>
        <p:nvSpPr>
          <p:cNvPr id="195" name="Google Shape;195;p61"/>
          <p:cNvSpPr txBox="1">
            <a:spLocks noGrp="1"/>
          </p:cNvSpPr>
          <p:nvPr>
            <p:ph type="subTitle" idx="2"/>
          </p:nvPr>
        </p:nvSpPr>
        <p:spPr>
          <a:xfrm>
            <a:off x="1434922" y="3074017"/>
            <a:ext cx="2716800" cy="1206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b="1"/>
            </a:lvl2pPr>
            <a:lvl3pPr lvl="2" algn="ctr">
              <a:lnSpc>
                <a:spcPct val="100000"/>
              </a:lnSpc>
              <a:spcBef>
                <a:spcPts val="0"/>
              </a:spcBef>
              <a:spcAft>
                <a:spcPts val="0"/>
              </a:spcAft>
              <a:buSzPts val="1400"/>
              <a:buNone/>
              <a:defRPr b="1"/>
            </a:lvl3pPr>
            <a:lvl4pPr lvl="3" algn="ctr">
              <a:lnSpc>
                <a:spcPct val="100000"/>
              </a:lnSpc>
              <a:spcBef>
                <a:spcPts val="0"/>
              </a:spcBef>
              <a:spcAft>
                <a:spcPts val="0"/>
              </a:spcAft>
              <a:buSzPts val="1400"/>
              <a:buNone/>
              <a:defRPr b="1"/>
            </a:lvl4pPr>
            <a:lvl5pPr lvl="4" algn="ctr">
              <a:lnSpc>
                <a:spcPct val="100000"/>
              </a:lnSpc>
              <a:spcBef>
                <a:spcPts val="0"/>
              </a:spcBef>
              <a:spcAft>
                <a:spcPts val="0"/>
              </a:spcAft>
              <a:buSzPts val="1400"/>
              <a:buNone/>
              <a:defRPr b="1"/>
            </a:lvl5pPr>
            <a:lvl6pPr lvl="5" algn="ctr">
              <a:lnSpc>
                <a:spcPct val="100000"/>
              </a:lnSpc>
              <a:spcBef>
                <a:spcPts val="0"/>
              </a:spcBef>
              <a:spcAft>
                <a:spcPts val="0"/>
              </a:spcAft>
              <a:buSzPts val="1400"/>
              <a:buNone/>
              <a:defRPr b="1"/>
            </a:lvl6pPr>
            <a:lvl7pPr lvl="6" algn="ctr">
              <a:lnSpc>
                <a:spcPct val="100000"/>
              </a:lnSpc>
              <a:spcBef>
                <a:spcPts val="0"/>
              </a:spcBef>
              <a:spcAft>
                <a:spcPts val="0"/>
              </a:spcAft>
              <a:buSzPts val="1400"/>
              <a:buNone/>
              <a:defRPr b="1"/>
            </a:lvl7pPr>
            <a:lvl8pPr lvl="7" algn="ctr">
              <a:lnSpc>
                <a:spcPct val="100000"/>
              </a:lnSpc>
              <a:spcBef>
                <a:spcPts val="0"/>
              </a:spcBef>
              <a:spcAft>
                <a:spcPts val="0"/>
              </a:spcAft>
              <a:buSzPts val="1400"/>
              <a:buNone/>
              <a:defRPr b="1"/>
            </a:lvl8pPr>
            <a:lvl9pPr lvl="8" algn="ctr">
              <a:lnSpc>
                <a:spcPct val="100000"/>
              </a:lnSpc>
              <a:spcBef>
                <a:spcPts val="0"/>
              </a:spcBef>
              <a:spcAft>
                <a:spcPts val="0"/>
              </a:spcAft>
              <a:buSzPts val="1400"/>
              <a:buNone/>
              <a:defRPr b="1"/>
            </a:lvl9pPr>
          </a:lstStyle>
          <a:p>
            <a:endParaRPr/>
          </a:p>
        </p:txBody>
      </p:sp>
      <p:sp>
        <p:nvSpPr>
          <p:cNvPr id="196" name="Google Shape;196;p61"/>
          <p:cNvSpPr txBox="1">
            <a:spLocks noGrp="1"/>
          </p:cNvSpPr>
          <p:nvPr>
            <p:ph type="subTitle" idx="3"/>
          </p:nvPr>
        </p:nvSpPr>
        <p:spPr>
          <a:xfrm>
            <a:off x="4992925" y="2746600"/>
            <a:ext cx="2715600" cy="420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sz="1800" b="1">
                <a:latin typeface="Orbitron"/>
                <a:ea typeface="Orbitron"/>
                <a:cs typeface="Orbitron"/>
                <a:sym typeface="Orbitron"/>
              </a:defRPr>
            </a:lvl1pPr>
            <a:lvl2pPr lvl="1" algn="ctr">
              <a:lnSpc>
                <a:spcPct val="100000"/>
              </a:lnSpc>
              <a:spcBef>
                <a:spcPts val="0"/>
              </a:spcBef>
              <a:spcAft>
                <a:spcPts val="0"/>
              </a:spcAft>
              <a:buSzPts val="1400"/>
              <a:buNone/>
              <a:defRPr sz="1800">
                <a:latin typeface="Orbitron"/>
                <a:ea typeface="Orbitron"/>
                <a:cs typeface="Orbitron"/>
                <a:sym typeface="Orbitron"/>
              </a:defRPr>
            </a:lvl2pPr>
            <a:lvl3pPr lvl="2" algn="ctr">
              <a:lnSpc>
                <a:spcPct val="100000"/>
              </a:lnSpc>
              <a:spcBef>
                <a:spcPts val="0"/>
              </a:spcBef>
              <a:spcAft>
                <a:spcPts val="0"/>
              </a:spcAft>
              <a:buSzPts val="1400"/>
              <a:buNone/>
              <a:defRPr sz="1800">
                <a:latin typeface="Orbitron"/>
                <a:ea typeface="Orbitron"/>
                <a:cs typeface="Orbitron"/>
                <a:sym typeface="Orbitron"/>
              </a:defRPr>
            </a:lvl3pPr>
            <a:lvl4pPr lvl="3" algn="ctr">
              <a:lnSpc>
                <a:spcPct val="100000"/>
              </a:lnSpc>
              <a:spcBef>
                <a:spcPts val="0"/>
              </a:spcBef>
              <a:spcAft>
                <a:spcPts val="0"/>
              </a:spcAft>
              <a:buSzPts val="1400"/>
              <a:buNone/>
              <a:defRPr sz="1800">
                <a:latin typeface="Orbitron"/>
                <a:ea typeface="Orbitron"/>
                <a:cs typeface="Orbitron"/>
                <a:sym typeface="Orbitron"/>
              </a:defRPr>
            </a:lvl4pPr>
            <a:lvl5pPr lvl="4" algn="ctr">
              <a:lnSpc>
                <a:spcPct val="100000"/>
              </a:lnSpc>
              <a:spcBef>
                <a:spcPts val="0"/>
              </a:spcBef>
              <a:spcAft>
                <a:spcPts val="0"/>
              </a:spcAft>
              <a:buSzPts val="1400"/>
              <a:buNone/>
              <a:defRPr sz="1800">
                <a:latin typeface="Orbitron"/>
                <a:ea typeface="Orbitron"/>
                <a:cs typeface="Orbitron"/>
                <a:sym typeface="Orbitron"/>
              </a:defRPr>
            </a:lvl5pPr>
            <a:lvl6pPr lvl="5" algn="ctr">
              <a:lnSpc>
                <a:spcPct val="100000"/>
              </a:lnSpc>
              <a:spcBef>
                <a:spcPts val="0"/>
              </a:spcBef>
              <a:spcAft>
                <a:spcPts val="0"/>
              </a:spcAft>
              <a:buSzPts val="1400"/>
              <a:buNone/>
              <a:defRPr sz="1800">
                <a:latin typeface="Orbitron"/>
                <a:ea typeface="Orbitron"/>
                <a:cs typeface="Orbitron"/>
                <a:sym typeface="Orbitron"/>
              </a:defRPr>
            </a:lvl6pPr>
            <a:lvl7pPr lvl="6" algn="ctr">
              <a:lnSpc>
                <a:spcPct val="100000"/>
              </a:lnSpc>
              <a:spcBef>
                <a:spcPts val="0"/>
              </a:spcBef>
              <a:spcAft>
                <a:spcPts val="0"/>
              </a:spcAft>
              <a:buSzPts val="1400"/>
              <a:buNone/>
              <a:defRPr sz="1800">
                <a:latin typeface="Orbitron"/>
                <a:ea typeface="Orbitron"/>
                <a:cs typeface="Orbitron"/>
                <a:sym typeface="Orbitron"/>
              </a:defRPr>
            </a:lvl7pPr>
            <a:lvl8pPr lvl="7" algn="ctr">
              <a:lnSpc>
                <a:spcPct val="100000"/>
              </a:lnSpc>
              <a:spcBef>
                <a:spcPts val="0"/>
              </a:spcBef>
              <a:spcAft>
                <a:spcPts val="0"/>
              </a:spcAft>
              <a:buSzPts val="1400"/>
              <a:buNone/>
              <a:defRPr sz="1800">
                <a:latin typeface="Orbitron"/>
                <a:ea typeface="Orbitron"/>
                <a:cs typeface="Orbitron"/>
                <a:sym typeface="Orbitron"/>
              </a:defRPr>
            </a:lvl8pPr>
            <a:lvl9pPr lvl="8" algn="ctr">
              <a:lnSpc>
                <a:spcPct val="100000"/>
              </a:lnSpc>
              <a:spcBef>
                <a:spcPts val="0"/>
              </a:spcBef>
              <a:spcAft>
                <a:spcPts val="0"/>
              </a:spcAft>
              <a:buSzPts val="1400"/>
              <a:buNone/>
              <a:defRPr sz="1800">
                <a:latin typeface="Orbitron"/>
                <a:ea typeface="Orbitron"/>
                <a:cs typeface="Orbitron"/>
                <a:sym typeface="Orbitron"/>
              </a:defRPr>
            </a:lvl9pPr>
          </a:lstStyle>
          <a:p>
            <a:endParaRPr/>
          </a:p>
        </p:txBody>
      </p:sp>
      <p:sp>
        <p:nvSpPr>
          <p:cNvPr id="197" name="Google Shape;197;p61"/>
          <p:cNvSpPr txBox="1">
            <a:spLocks noGrp="1"/>
          </p:cNvSpPr>
          <p:nvPr>
            <p:ph type="subTitle" idx="4"/>
          </p:nvPr>
        </p:nvSpPr>
        <p:spPr>
          <a:xfrm>
            <a:off x="4994147" y="3074017"/>
            <a:ext cx="2715600" cy="1206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b="1"/>
            </a:lvl2pPr>
            <a:lvl3pPr lvl="2" algn="ctr">
              <a:lnSpc>
                <a:spcPct val="100000"/>
              </a:lnSpc>
              <a:spcBef>
                <a:spcPts val="0"/>
              </a:spcBef>
              <a:spcAft>
                <a:spcPts val="0"/>
              </a:spcAft>
              <a:buSzPts val="1400"/>
              <a:buNone/>
              <a:defRPr b="1"/>
            </a:lvl3pPr>
            <a:lvl4pPr lvl="3" algn="ctr">
              <a:lnSpc>
                <a:spcPct val="100000"/>
              </a:lnSpc>
              <a:spcBef>
                <a:spcPts val="0"/>
              </a:spcBef>
              <a:spcAft>
                <a:spcPts val="0"/>
              </a:spcAft>
              <a:buSzPts val="1400"/>
              <a:buNone/>
              <a:defRPr b="1"/>
            </a:lvl4pPr>
            <a:lvl5pPr lvl="4" algn="ctr">
              <a:lnSpc>
                <a:spcPct val="100000"/>
              </a:lnSpc>
              <a:spcBef>
                <a:spcPts val="0"/>
              </a:spcBef>
              <a:spcAft>
                <a:spcPts val="0"/>
              </a:spcAft>
              <a:buSzPts val="1400"/>
              <a:buNone/>
              <a:defRPr b="1"/>
            </a:lvl5pPr>
            <a:lvl6pPr lvl="5" algn="ctr">
              <a:lnSpc>
                <a:spcPct val="100000"/>
              </a:lnSpc>
              <a:spcBef>
                <a:spcPts val="0"/>
              </a:spcBef>
              <a:spcAft>
                <a:spcPts val="0"/>
              </a:spcAft>
              <a:buSzPts val="1400"/>
              <a:buNone/>
              <a:defRPr b="1"/>
            </a:lvl6pPr>
            <a:lvl7pPr lvl="6" algn="ctr">
              <a:lnSpc>
                <a:spcPct val="100000"/>
              </a:lnSpc>
              <a:spcBef>
                <a:spcPts val="0"/>
              </a:spcBef>
              <a:spcAft>
                <a:spcPts val="0"/>
              </a:spcAft>
              <a:buSzPts val="1400"/>
              <a:buNone/>
              <a:defRPr b="1"/>
            </a:lvl7pPr>
            <a:lvl8pPr lvl="7" algn="ctr">
              <a:lnSpc>
                <a:spcPct val="100000"/>
              </a:lnSpc>
              <a:spcBef>
                <a:spcPts val="0"/>
              </a:spcBef>
              <a:spcAft>
                <a:spcPts val="0"/>
              </a:spcAft>
              <a:buSzPts val="1400"/>
              <a:buNone/>
              <a:defRPr b="1"/>
            </a:lvl8pPr>
            <a:lvl9pPr lvl="8" algn="ctr">
              <a:lnSpc>
                <a:spcPct val="100000"/>
              </a:lnSpc>
              <a:spcBef>
                <a:spcPts val="0"/>
              </a:spcBef>
              <a:spcAft>
                <a:spcPts val="0"/>
              </a:spcAft>
              <a:buSzPts val="1400"/>
              <a:buNone/>
              <a:defRPr b="1"/>
            </a:lvl9pPr>
          </a:lstStyle>
          <a:p>
            <a:endParaRPr/>
          </a:p>
        </p:txBody>
      </p:sp>
      <p:sp>
        <p:nvSpPr>
          <p:cNvPr id="198" name="Google Shape;198;p61"/>
          <p:cNvSpPr txBox="1">
            <a:spLocks noGrp="1"/>
          </p:cNvSpPr>
          <p:nvPr>
            <p:ph type="title"/>
          </p:nvPr>
        </p:nvSpPr>
        <p:spPr>
          <a:xfrm>
            <a:off x="2439950" y="2058400"/>
            <a:ext cx="706800" cy="42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99" name="Google Shape;199;p61"/>
          <p:cNvSpPr txBox="1">
            <a:spLocks noGrp="1"/>
          </p:cNvSpPr>
          <p:nvPr>
            <p:ph type="title" idx="5"/>
          </p:nvPr>
        </p:nvSpPr>
        <p:spPr>
          <a:xfrm>
            <a:off x="5997175" y="2058400"/>
            <a:ext cx="706800" cy="42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200" name="Google Shape;200;p61"/>
          <p:cNvSpPr txBox="1">
            <a:spLocks noGrp="1"/>
          </p:cNvSpPr>
          <p:nvPr>
            <p:ph type="title" idx="6"/>
          </p:nvPr>
        </p:nvSpPr>
        <p:spPr>
          <a:xfrm>
            <a:off x="816300" y="683150"/>
            <a:ext cx="77178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TITLE_AND_TWO_COLUMNS_1_1">
    <p:spTree>
      <p:nvGrpSpPr>
        <p:cNvPr id="1" name="Shape 201"/>
        <p:cNvGrpSpPr/>
        <p:nvPr/>
      </p:nvGrpSpPr>
      <p:grpSpPr>
        <a:xfrm>
          <a:off x="0" y="0"/>
          <a:ext cx="0" cy="0"/>
          <a:chOff x="0" y="0"/>
          <a:chExt cx="0" cy="0"/>
        </a:xfrm>
      </p:grpSpPr>
      <p:sp>
        <p:nvSpPr>
          <p:cNvPr id="202" name="Google Shape;202;p62"/>
          <p:cNvSpPr/>
          <p:nvPr/>
        </p:nvSpPr>
        <p:spPr>
          <a:xfrm flipH="1">
            <a:off x="5087700" y="2180303"/>
            <a:ext cx="4056300" cy="2963100"/>
          </a:xfrm>
          <a:prstGeom prst="rtTriangle">
            <a:avLst/>
          </a:prstGeom>
          <a:gradFill>
            <a:gsLst>
              <a:gs pos="0">
                <a:schemeClr val="accent1"/>
              </a:gs>
              <a:gs pos="100000">
                <a:schemeClr val="accent3"/>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62"/>
          <p:cNvSpPr txBox="1">
            <a:spLocks noGrp="1"/>
          </p:cNvSpPr>
          <p:nvPr>
            <p:ph type="title"/>
          </p:nvPr>
        </p:nvSpPr>
        <p:spPr>
          <a:xfrm>
            <a:off x="899250" y="1726250"/>
            <a:ext cx="3209400" cy="1453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b="1"/>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204" name="Google Shape;204;p62"/>
          <p:cNvSpPr txBox="1">
            <a:spLocks noGrp="1"/>
          </p:cNvSpPr>
          <p:nvPr>
            <p:ph type="subTitle" idx="1"/>
          </p:nvPr>
        </p:nvSpPr>
        <p:spPr>
          <a:xfrm>
            <a:off x="5009525" y="686277"/>
            <a:ext cx="3063300" cy="402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1800" b="1">
                <a:latin typeface="Orbitron"/>
                <a:ea typeface="Orbitron"/>
                <a:cs typeface="Orbitron"/>
                <a:sym typeface="Orbitron"/>
              </a:defRPr>
            </a:lvl1pPr>
            <a:lvl2pPr lvl="1" algn="l">
              <a:lnSpc>
                <a:spcPct val="100000"/>
              </a:lnSpc>
              <a:spcBef>
                <a:spcPts val="0"/>
              </a:spcBef>
              <a:spcAft>
                <a:spcPts val="0"/>
              </a:spcAft>
              <a:buSzPts val="1400"/>
              <a:buNone/>
              <a:defRPr sz="1800">
                <a:latin typeface="Orbitron"/>
                <a:ea typeface="Orbitron"/>
                <a:cs typeface="Orbitron"/>
                <a:sym typeface="Orbitron"/>
              </a:defRPr>
            </a:lvl2pPr>
            <a:lvl3pPr lvl="2" algn="l">
              <a:lnSpc>
                <a:spcPct val="100000"/>
              </a:lnSpc>
              <a:spcBef>
                <a:spcPts val="0"/>
              </a:spcBef>
              <a:spcAft>
                <a:spcPts val="0"/>
              </a:spcAft>
              <a:buSzPts val="1400"/>
              <a:buNone/>
              <a:defRPr sz="1800">
                <a:latin typeface="Orbitron"/>
                <a:ea typeface="Orbitron"/>
                <a:cs typeface="Orbitron"/>
                <a:sym typeface="Orbitron"/>
              </a:defRPr>
            </a:lvl3pPr>
            <a:lvl4pPr lvl="3" algn="l">
              <a:lnSpc>
                <a:spcPct val="100000"/>
              </a:lnSpc>
              <a:spcBef>
                <a:spcPts val="0"/>
              </a:spcBef>
              <a:spcAft>
                <a:spcPts val="0"/>
              </a:spcAft>
              <a:buSzPts val="1400"/>
              <a:buNone/>
              <a:defRPr sz="1800">
                <a:latin typeface="Orbitron"/>
                <a:ea typeface="Orbitron"/>
                <a:cs typeface="Orbitron"/>
                <a:sym typeface="Orbitron"/>
              </a:defRPr>
            </a:lvl4pPr>
            <a:lvl5pPr lvl="4" algn="l">
              <a:lnSpc>
                <a:spcPct val="100000"/>
              </a:lnSpc>
              <a:spcBef>
                <a:spcPts val="0"/>
              </a:spcBef>
              <a:spcAft>
                <a:spcPts val="0"/>
              </a:spcAft>
              <a:buSzPts val="1400"/>
              <a:buNone/>
              <a:defRPr sz="1800">
                <a:latin typeface="Orbitron"/>
                <a:ea typeface="Orbitron"/>
                <a:cs typeface="Orbitron"/>
                <a:sym typeface="Orbitron"/>
              </a:defRPr>
            </a:lvl5pPr>
            <a:lvl6pPr lvl="5" algn="l">
              <a:lnSpc>
                <a:spcPct val="100000"/>
              </a:lnSpc>
              <a:spcBef>
                <a:spcPts val="0"/>
              </a:spcBef>
              <a:spcAft>
                <a:spcPts val="0"/>
              </a:spcAft>
              <a:buSzPts val="1400"/>
              <a:buNone/>
              <a:defRPr sz="1800">
                <a:latin typeface="Orbitron"/>
                <a:ea typeface="Orbitron"/>
                <a:cs typeface="Orbitron"/>
                <a:sym typeface="Orbitron"/>
              </a:defRPr>
            </a:lvl6pPr>
            <a:lvl7pPr lvl="6" algn="l">
              <a:lnSpc>
                <a:spcPct val="100000"/>
              </a:lnSpc>
              <a:spcBef>
                <a:spcPts val="0"/>
              </a:spcBef>
              <a:spcAft>
                <a:spcPts val="0"/>
              </a:spcAft>
              <a:buSzPts val="1400"/>
              <a:buNone/>
              <a:defRPr sz="1800">
                <a:latin typeface="Orbitron"/>
                <a:ea typeface="Orbitron"/>
                <a:cs typeface="Orbitron"/>
                <a:sym typeface="Orbitron"/>
              </a:defRPr>
            </a:lvl7pPr>
            <a:lvl8pPr lvl="7" algn="l">
              <a:lnSpc>
                <a:spcPct val="100000"/>
              </a:lnSpc>
              <a:spcBef>
                <a:spcPts val="0"/>
              </a:spcBef>
              <a:spcAft>
                <a:spcPts val="0"/>
              </a:spcAft>
              <a:buSzPts val="1400"/>
              <a:buNone/>
              <a:defRPr sz="1800">
                <a:latin typeface="Orbitron"/>
                <a:ea typeface="Orbitron"/>
                <a:cs typeface="Orbitron"/>
                <a:sym typeface="Orbitron"/>
              </a:defRPr>
            </a:lvl8pPr>
            <a:lvl9pPr lvl="8" algn="l">
              <a:lnSpc>
                <a:spcPct val="100000"/>
              </a:lnSpc>
              <a:spcBef>
                <a:spcPts val="0"/>
              </a:spcBef>
              <a:spcAft>
                <a:spcPts val="0"/>
              </a:spcAft>
              <a:buSzPts val="1400"/>
              <a:buNone/>
              <a:defRPr sz="1800">
                <a:latin typeface="Orbitron"/>
                <a:ea typeface="Orbitron"/>
                <a:cs typeface="Orbitron"/>
                <a:sym typeface="Orbitron"/>
              </a:defRPr>
            </a:lvl9pPr>
          </a:lstStyle>
          <a:p>
            <a:endParaRPr/>
          </a:p>
        </p:txBody>
      </p:sp>
      <p:sp>
        <p:nvSpPr>
          <p:cNvPr id="205" name="Google Shape;205;p62"/>
          <p:cNvSpPr txBox="1">
            <a:spLocks noGrp="1"/>
          </p:cNvSpPr>
          <p:nvPr>
            <p:ph type="subTitle" idx="2"/>
          </p:nvPr>
        </p:nvSpPr>
        <p:spPr>
          <a:xfrm>
            <a:off x="5009525" y="988246"/>
            <a:ext cx="3063300" cy="740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b="1"/>
            </a:lvl2pPr>
            <a:lvl3pPr lvl="2" algn="l">
              <a:lnSpc>
                <a:spcPct val="100000"/>
              </a:lnSpc>
              <a:spcBef>
                <a:spcPts val="0"/>
              </a:spcBef>
              <a:spcAft>
                <a:spcPts val="0"/>
              </a:spcAft>
              <a:buSzPts val="1400"/>
              <a:buNone/>
              <a:defRPr b="1"/>
            </a:lvl3pPr>
            <a:lvl4pPr lvl="3" algn="l">
              <a:lnSpc>
                <a:spcPct val="100000"/>
              </a:lnSpc>
              <a:spcBef>
                <a:spcPts val="0"/>
              </a:spcBef>
              <a:spcAft>
                <a:spcPts val="0"/>
              </a:spcAft>
              <a:buSzPts val="1400"/>
              <a:buNone/>
              <a:defRPr b="1"/>
            </a:lvl4pPr>
            <a:lvl5pPr lvl="4" algn="l">
              <a:lnSpc>
                <a:spcPct val="100000"/>
              </a:lnSpc>
              <a:spcBef>
                <a:spcPts val="0"/>
              </a:spcBef>
              <a:spcAft>
                <a:spcPts val="0"/>
              </a:spcAft>
              <a:buSzPts val="1400"/>
              <a:buNone/>
              <a:defRPr b="1"/>
            </a:lvl5pPr>
            <a:lvl6pPr lvl="5" algn="l">
              <a:lnSpc>
                <a:spcPct val="100000"/>
              </a:lnSpc>
              <a:spcBef>
                <a:spcPts val="0"/>
              </a:spcBef>
              <a:spcAft>
                <a:spcPts val="0"/>
              </a:spcAft>
              <a:buSzPts val="1400"/>
              <a:buNone/>
              <a:defRPr b="1"/>
            </a:lvl6pPr>
            <a:lvl7pPr lvl="6" algn="l">
              <a:lnSpc>
                <a:spcPct val="100000"/>
              </a:lnSpc>
              <a:spcBef>
                <a:spcPts val="0"/>
              </a:spcBef>
              <a:spcAft>
                <a:spcPts val="0"/>
              </a:spcAft>
              <a:buSzPts val="1400"/>
              <a:buNone/>
              <a:defRPr b="1"/>
            </a:lvl7pPr>
            <a:lvl8pPr lvl="7" algn="l">
              <a:lnSpc>
                <a:spcPct val="100000"/>
              </a:lnSpc>
              <a:spcBef>
                <a:spcPts val="0"/>
              </a:spcBef>
              <a:spcAft>
                <a:spcPts val="0"/>
              </a:spcAft>
              <a:buSzPts val="1400"/>
              <a:buNone/>
              <a:defRPr b="1"/>
            </a:lvl8pPr>
            <a:lvl9pPr lvl="8" algn="l">
              <a:lnSpc>
                <a:spcPct val="100000"/>
              </a:lnSpc>
              <a:spcBef>
                <a:spcPts val="0"/>
              </a:spcBef>
              <a:spcAft>
                <a:spcPts val="0"/>
              </a:spcAft>
              <a:buSzPts val="1400"/>
              <a:buNone/>
              <a:defRPr b="1"/>
            </a:lvl9pPr>
          </a:lstStyle>
          <a:p>
            <a:endParaRPr/>
          </a:p>
        </p:txBody>
      </p:sp>
      <p:sp>
        <p:nvSpPr>
          <p:cNvPr id="206" name="Google Shape;206;p62"/>
          <p:cNvSpPr txBox="1">
            <a:spLocks noGrp="1"/>
          </p:cNvSpPr>
          <p:nvPr>
            <p:ph type="subTitle" idx="3"/>
          </p:nvPr>
        </p:nvSpPr>
        <p:spPr>
          <a:xfrm>
            <a:off x="5009525" y="2130320"/>
            <a:ext cx="3063300" cy="402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1800" b="1">
                <a:latin typeface="Orbitron"/>
                <a:ea typeface="Orbitron"/>
                <a:cs typeface="Orbitron"/>
                <a:sym typeface="Orbitron"/>
              </a:defRPr>
            </a:lvl1pPr>
            <a:lvl2pPr lvl="1" algn="l">
              <a:lnSpc>
                <a:spcPct val="100000"/>
              </a:lnSpc>
              <a:spcBef>
                <a:spcPts val="0"/>
              </a:spcBef>
              <a:spcAft>
                <a:spcPts val="0"/>
              </a:spcAft>
              <a:buSzPts val="1400"/>
              <a:buNone/>
              <a:defRPr sz="1800">
                <a:latin typeface="Orbitron"/>
                <a:ea typeface="Orbitron"/>
                <a:cs typeface="Orbitron"/>
                <a:sym typeface="Orbitron"/>
              </a:defRPr>
            </a:lvl2pPr>
            <a:lvl3pPr lvl="2" algn="l">
              <a:lnSpc>
                <a:spcPct val="100000"/>
              </a:lnSpc>
              <a:spcBef>
                <a:spcPts val="0"/>
              </a:spcBef>
              <a:spcAft>
                <a:spcPts val="0"/>
              </a:spcAft>
              <a:buSzPts val="1400"/>
              <a:buNone/>
              <a:defRPr sz="1800">
                <a:latin typeface="Orbitron"/>
                <a:ea typeface="Orbitron"/>
                <a:cs typeface="Orbitron"/>
                <a:sym typeface="Orbitron"/>
              </a:defRPr>
            </a:lvl3pPr>
            <a:lvl4pPr lvl="3" algn="l">
              <a:lnSpc>
                <a:spcPct val="100000"/>
              </a:lnSpc>
              <a:spcBef>
                <a:spcPts val="0"/>
              </a:spcBef>
              <a:spcAft>
                <a:spcPts val="0"/>
              </a:spcAft>
              <a:buSzPts val="1400"/>
              <a:buNone/>
              <a:defRPr sz="1800">
                <a:latin typeface="Orbitron"/>
                <a:ea typeface="Orbitron"/>
                <a:cs typeface="Orbitron"/>
                <a:sym typeface="Orbitron"/>
              </a:defRPr>
            </a:lvl4pPr>
            <a:lvl5pPr lvl="4" algn="l">
              <a:lnSpc>
                <a:spcPct val="100000"/>
              </a:lnSpc>
              <a:spcBef>
                <a:spcPts val="0"/>
              </a:spcBef>
              <a:spcAft>
                <a:spcPts val="0"/>
              </a:spcAft>
              <a:buSzPts val="1400"/>
              <a:buNone/>
              <a:defRPr sz="1800">
                <a:latin typeface="Orbitron"/>
                <a:ea typeface="Orbitron"/>
                <a:cs typeface="Orbitron"/>
                <a:sym typeface="Orbitron"/>
              </a:defRPr>
            </a:lvl5pPr>
            <a:lvl6pPr lvl="5" algn="l">
              <a:lnSpc>
                <a:spcPct val="100000"/>
              </a:lnSpc>
              <a:spcBef>
                <a:spcPts val="0"/>
              </a:spcBef>
              <a:spcAft>
                <a:spcPts val="0"/>
              </a:spcAft>
              <a:buSzPts val="1400"/>
              <a:buNone/>
              <a:defRPr sz="1800">
                <a:latin typeface="Orbitron"/>
                <a:ea typeface="Orbitron"/>
                <a:cs typeface="Orbitron"/>
                <a:sym typeface="Orbitron"/>
              </a:defRPr>
            </a:lvl6pPr>
            <a:lvl7pPr lvl="6" algn="l">
              <a:lnSpc>
                <a:spcPct val="100000"/>
              </a:lnSpc>
              <a:spcBef>
                <a:spcPts val="0"/>
              </a:spcBef>
              <a:spcAft>
                <a:spcPts val="0"/>
              </a:spcAft>
              <a:buSzPts val="1400"/>
              <a:buNone/>
              <a:defRPr sz="1800">
                <a:latin typeface="Orbitron"/>
                <a:ea typeface="Orbitron"/>
                <a:cs typeface="Orbitron"/>
                <a:sym typeface="Orbitron"/>
              </a:defRPr>
            </a:lvl7pPr>
            <a:lvl8pPr lvl="7" algn="l">
              <a:lnSpc>
                <a:spcPct val="100000"/>
              </a:lnSpc>
              <a:spcBef>
                <a:spcPts val="0"/>
              </a:spcBef>
              <a:spcAft>
                <a:spcPts val="0"/>
              </a:spcAft>
              <a:buSzPts val="1400"/>
              <a:buNone/>
              <a:defRPr sz="1800">
                <a:latin typeface="Orbitron"/>
                <a:ea typeface="Orbitron"/>
                <a:cs typeface="Orbitron"/>
                <a:sym typeface="Orbitron"/>
              </a:defRPr>
            </a:lvl8pPr>
            <a:lvl9pPr lvl="8" algn="l">
              <a:lnSpc>
                <a:spcPct val="100000"/>
              </a:lnSpc>
              <a:spcBef>
                <a:spcPts val="0"/>
              </a:spcBef>
              <a:spcAft>
                <a:spcPts val="0"/>
              </a:spcAft>
              <a:buSzPts val="1400"/>
              <a:buNone/>
              <a:defRPr sz="1800">
                <a:latin typeface="Orbitron"/>
                <a:ea typeface="Orbitron"/>
                <a:cs typeface="Orbitron"/>
                <a:sym typeface="Orbitron"/>
              </a:defRPr>
            </a:lvl9pPr>
          </a:lstStyle>
          <a:p>
            <a:endParaRPr/>
          </a:p>
        </p:txBody>
      </p:sp>
      <p:sp>
        <p:nvSpPr>
          <p:cNvPr id="207" name="Google Shape;207;p62"/>
          <p:cNvSpPr txBox="1">
            <a:spLocks noGrp="1"/>
          </p:cNvSpPr>
          <p:nvPr>
            <p:ph type="subTitle" idx="4"/>
          </p:nvPr>
        </p:nvSpPr>
        <p:spPr>
          <a:xfrm>
            <a:off x="5009525" y="2436345"/>
            <a:ext cx="3063300" cy="658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b="1"/>
            </a:lvl2pPr>
            <a:lvl3pPr lvl="2" algn="l">
              <a:lnSpc>
                <a:spcPct val="100000"/>
              </a:lnSpc>
              <a:spcBef>
                <a:spcPts val="0"/>
              </a:spcBef>
              <a:spcAft>
                <a:spcPts val="0"/>
              </a:spcAft>
              <a:buSzPts val="1400"/>
              <a:buNone/>
              <a:defRPr b="1"/>
            </a:lvl3pPr>
            <a:lvl4pPr lvl="3" algn="l">
              <a:lnSpc>
                <a:spcPct val="100000"/>
              </a:lnSpc>
              <a:spcBef>
                <a:spcPts val="0"/>
              </a:spcBef>
              <a:spcAft>
                <a:spcPts val="0"/>
              </a:spcAft>
              <a:buSzPts val="1400"/>
              <a:buNone/>
              <a:defRPr b="1"/>
            </a:lvl4pPr>
            <a:lvl5pPr lvl="4" algn="l">
              <a:lnSpc>
                <a:spcPct val="100000"/>
              </a:lnSpc>
              <a:spcBef>
                <a:spcPts val="0"/>
              </a:spcBef>
              <a:spcAft>
                <a:spcPts val="0"/>
              </a:spcAft>
              <a:buSzPts val="1400"/>
              <a:buNone/>
              <a:defRPr b="1"/>
            </a:lvl5pPr>
            <a:lvl6pPr lvl="5" algn="l">
              <a:lnSpc>
                <a:spcPct val="100000"/>
              </a:lnSpc>
              <a:spcBef>
                <a:spcPts val="0"/>
              </a:spcBef>
              <a:spcAft>
                <a:spcPts val="0"/>
              </a:spcAft>
              <a:buSzPts val="1400"/>
              <a:buNone/>
              <a:defRPr b="1"/>
            </a:lvl6pPr>
            <a:lvl7pPr lvl="6" algn="l">
              <a:lnSpc>
                <a:spcPct val="100000"/>
              </a:lnSpc>
              <a:spcBef>
                <a:spcPts val="0"/>
              </a:spcBef>
              <a:spcAft>
                <a:spcPts val="0"/>
              </a:spcAft>
              <a:buSzPts val="1400"/>
              <a:buNone/>
              <a:defRPr b="1"/>
            </a:lvl7pPr>
            <a:lvl8pPr lvl="7" algn="l">
              <a:lnSpc>
                <a:spcPct val="100000"/>
              </a:lnSpc>
              <a:spcBef>
                <a:spcPts val="0"/>
              </a:spcBef>
              <a:spcAft>
                <a:spcPts val="0"/>
              </a:spcAft>
              <a:buSzPts val="1400"/>
              <a:buNone/>
              <a:defRPr b="1"/>
            </a:lvl8pPr>
            <a:lvl9pPr lvl="8" algn="l">
              <a:lnSpc>
                <a:spcPct val="100000"/>
              </a:lnSpc>
              <a:spcBef>
                <a:spcPts val="0"/>
              </a:spcBef>
              <a:spcAft>
                <a:spcPts val="0"/>
              </a:spcAft>
              <a:buSzPts val="1400"/>
              <a:buNone/>
              <a:defRPr b="1"/>
            </a:lvl9pPr>
          </a:lstStyle>
          <a:p>
            <a:endParaRPr/>
          </a:p>
        </p:txBody>
      </p:sp>
      <p:sp>
        <p:nvSpPr>
          <p:cNvPr id="208" name="Google Shape;208;p62"/>
          <p:cNvSpPr txBox="1">
            <a:spLocks noGrp="1"/>
          </p:cNvSpPr>
          <p:nvPr>
            <p:ph type="subTitle" idx="5"/>
          </p:nvPr>
        </p:nvSpPr>
        <p:spPr>
          <a:xfrm>
            <a:off x="5009525" y="3558582"/>
            <a:ext cx="3063300" cy="402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1800" b="1">
                <a:latin typeface="Orbitron"/>
                <a:ea typeface="Orbitron"/>
                <a:cs typeface="Orbitron"/>
                <a:sym typeface="Orbitron"/>
              </a:defRPr>
            </a:lvl1pPr>
            <a:lvl2pPr lvl="1" algn="l">
              <a:lnSpc>
                <a:spcPct val="100000"/>
              </a:lnSpc>
              <a:spcBef>
                <a:spcPts val="0"/>
              </a:spcBef>
              <a:spcAft>
                <a:spcPts val="0"/>
              </a:spcAft>
              <a:buSzPts val="1400"/>
              <a:buNone/>
              <a:defRPr sz="1800">
                <a:latin typeface="Orbitron"/>
                <a:ea typeface="Orbitron"/>
                <a:cs typeface="Orbitron"/>
                <a:sym typeface="Orbitron"/>
              </a:defRPr>
            </a:lvl2pPr>
            <a:lvl3pPr lvl="2" algn="l">
              <a:lnSpc>
                <a:spcPct val="100000"/>
              </a:lnSpc>
              <a:spcBef>
                <a:spcPts val="0"/>
              </a:spcBef>
              <a:spcAft>
                <a:spcPts val="0"/>
              </a:spcAft>
              <a:buSzPts val="1400"/>
              <a:buNone/>
              <a:defRPr sz="1800">
                <a:latin typeface="Orbitron"/>
                <a:ea typeface="Orbitron"/>
                <a:cs typeface="Orbitron"/>
                <a:sym typeface="Orbitron"/>
              </a:defRPr>
            </a:lvl3pPr>
            <a:lvl4pPr lvl="3" algn="l">
              <a:lnSpc>
                <a:spcPct val="100000"/>
              </a:lnSpc>
              <a:spcBef>
                <a:spcPts val="0"/>
              </a:spcBef>
              <a:spcAft>
                <a:spcPts val="0"/>
              </a:spcAft>
              <a:buSzPts val="1400"/>
              <a:buNone/>
              <a:defRPr sz="1800">
                <a:latin typeface="Orbitron"/>
                <a:ea typeface="Orbitron"/>
                <a:cs typeface="Orbitron"/>
                <a:sym typeface="Orbitron"/>
              </a:defRPr>
            </a:lvl4pPr>
            <a:lvl5pPr lvl="4" algn="l">
              <a:lnSpc>
                <a:spcPct val="100000"/>
              </a:lnSpc>
              <a:spcBef>
                <a:spcPts val="0"/>
              </a:spcBef>
              <a:spcAft>
                <a:spcPts val="0"/>
              </a:spcAft>
              <a:buSzPts val="1400"/>
              <a:buNone/>
              <a:defRPr sz="1800">
                <a:latin typeface="Orbitron"/>
                <a:ea typeface="Orbitron"/>
                <a:cs typeface="Orbitron"/>
                <a:sym typeface="Orbitron"/>
              </a:defRPr>
            </a:lvl5pPr>
            <a:lvl6pPr lvl="5" algn="l">
              <a:lnSpc>
                <a:spcPct val="100000"/>
              </a:lnSpc>
              <a:spcBef>
                <a:spcPts val="0"/>
              </a:spcBef>
              <a:spcAft>
                <a:spcPts val="0"/>
              </a:spcAft>
              <a:buSzPts val="1400"/>
              <a:buNone/>
              <a:defRPr sz="1800">
                <a:latin typeface="Orbitron"/>
                <a:ea typeface="Orbitron"/>
                <a:cs typeface="Orbitron"/>
                <a:sym typeface="Orbitron"/>
              </a:defRPr>
            </a:lvl6pPr>
            <a:lvl7pPr lvl="6" algn="l">
              <a:lnSpc>
                <a:spcPct val="100000"/>
              </a:lnSpc>
              <a:spcBef>
                <a:spcPts val="0"/>
              </a:spcBef>
              <a:spcAft>
                <a:spcPts val="0"/>
              </a:spcAft>
              <a:buSzPts val="1400"/>
              <a:buNone/>
              <a:defRPr sz="1800">
                <a:latin typeface="Orbitron"/>
                <a:ea typeface="Orbitron"/>
                <a:cs typeface="Orbitron"/>
                <a:sym typeface="Orbitron"/>
              </a:defRPr>
            </a:lvl7pPr>
            <a:lvl8pPr lvl="7" algn="l">
              <a:lnSpc>
                <a:spcPct val="100000"/>
              </a:lnSpc>
              <a:spcBef>
                <a:spcPts val="0"/>
              </a:spcBef>
              <a:spcAft>
                <a:spcPts val="0"/>
              </a:spcAft>
              <a:buSzPts val="1400"/>
              <a:buNone/>
              <a:defRPr sz="1800">
                <a:latin typeface="Orbitron"/>
                <a:ea typeface="Orbitron"/>
                <a:cs typeface="Orbitron"/>
                <a:sym typeface="Orbitron"/>
              </a:defRPr>
            </a:lvl8pPr>
            <a:lvl9pPr lvl="8" algn="l">
              <a:lnSpc>
                <a:spcPct val="100000"/>
              </a:lnSpc>
              <a:spcBef>
                <a:spcPts val="0"/>
              </a:spcBef>
              <a:spcAft>
                <a:spcPts val="0"/>
              </a:spcAft>
              <a:buSzPts val="1400"/>
              <a:buNone/>
              <a:defRPr sz="1800">
                <a:latin typeface="Orbitron"/>
                <a:ea typeface="Orbitron"/>
                <a:cs typeface="Orbitron"/>
                <a:sym typeface="Orbitron"/>
              </a:defRPr>
            </a:lvl9pPr>
          </a:lstStyle>
          <a:p>
            <a:endParaRPr/>
          </a:p>
        </p:txBody>
      </p:sp>
      <p:sp>
        <p:nvSpPr>
          <p:cNvPr id="209" name="Google Shape;209;p62"/>
          <p:cNvSpPr txBox="1">
            <a:spLocks noGrp="1"/>
          </p:cNvSpPr>
          <p:nvPr>
            <p:ph type="subTitle" idx="6"/>
          </p:nvPr>
        </p:nvSpPr>
        <p:spPr>
          <a:xfrm>
            <a:off x="5009525" y="3871620"/>
            <a:ext cx="3063300" cy="658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b="1"/>
            </a:lvl2pPr>
            <a:lvl3pPr lvl="2" algn="l">
              <a:lnSpc>
                <a:spcPct val="100000"/>
              </a:lnSpc>
              <a:spcBef>
                <a:spcPts val="0"/>
              </a:spcBef>
              <a:spcAft>
                <a:spcPts val="0"/>
              </a:spcAft>
              <a:buSzPts val="1400"/>
              <a:buNone/>
              <a:defRPr b="1"/>
            </a:lvl3pPr>
            <a:lvl4pPr lvl="3" algn="l">
              <a:lnSpc>
                <a:spcPct val="100000"/>
              </a:lnSpc>
              <a:spcBef>
                <a:spcPts val="0"/>
              </a:spcBef>
              <a:spcAft>
                <a:spcPts val="0"/>
              </a:spcAft>
              <a:buSzPts val="1400"/>
              <a:buNone/>
              <a:defRPr b="1"/>
            </a:lvl4pPr>
            <a:lvl5pPr lvl="4" algn="l">
              <a:lnSpc>
                <a:spcPct val="100000"/>
              </a:lnSpc>
              <a:spcBef>
                <a:spcPts val="0"/>
              </a:spcBef>
              <a:spcAft>
                <a:spcPts val="0"/>
              </a:spcAft>
              <a:buSzPts val="1400"/>
              <a:buNone/>
              <a:defRPr b="1"/>
            </a:lvl5pPr>
            <a:lvl6pPr lvl="5" algn="l">
              <a:lnSpc>
                <a:spcPct val="100000"/>
              </a:lnSpc>
              <a:spcBef>
                <a:spcPts val="0"/>
              </a:spcBef>
              <a:spcAft>
                <a:spcPts val="0"/>
              </a:spcAft>
              <a:buSzPts val="1400"/>
              <a:buNone/>
              <a:defRPr b="1"/>
            </a:lvl6pPr>
            <a:lvl7pPr lvl="6" algn="l">
              <a:lnSpc>
                <a:spcPct val="100000"/>
              </a:lnSpc>
              <a:spcBef>
                <a:spcPts val="0"/>
              </a:spcBef>
              <a:spcAft>
                <a:spcPts val="0"/>
              </a:spcAft>
              <a:buSzPts val="1400"/>
              <a:buNone/>
              <a:defRPr b="1"/>
            </a:lvl7pPr>
            <a:lvl8pPr lvl="7" algn="l">
              <a:lnSpc>
                <a:spcPct val="100000"/>
              </a:lnSpc>
              <a:spcBef>
                <a:spcPts val="0"/>
              </a:spcBef>
              <a:spcAft>
                <a:spcPts val="0"/>
              </a:spcAft>
              <a:buSzPts val="1400"/>
              <a:buNone/>
              <a:defRPr b="1"/>
            </a:lvl8pPr>
            <a:lvl9pPr lvl="8" algn="l">
              <a:lnSpc>
                <a:spcPct val="100000"/>
              </a:lnSpc>
              <a:spcBef>
                <a:spcPts val="0"/>
              </a:spcBef>
              <a:spcAft>
                <a:spcPts val="0"/>
              </a:spcAft>
              <a:buSzPts val="1400"/>
              <a:buNone/>
              <a:defRPr b="1"/>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TITLE_ONLY_2">
    <p:spTree>
      <p:nvGrpSpPr>
        <p:cNvPr id="1" name="Shape 232"/>
        <p:cNvGrpSpPr/>
        <p:nvPr/>
      </p:nvGrpSpPr>
      <p:grpSpPr>
        <a:xfrm>
          <a:off x="0" y="0"/>
          <a:ext cx="0" cy="0"/>
          <a:chOff x="0" y="0"/>
          <a:chExt cx="0" cy="0"/>
        </a:xfrm>
      </p:grpSpPr>
      <p:grpSp>
        <p:nvGrpSpPr>
          <p:cNvPr id="233" name="Google Shape;233;p66"/>
          <p:cNvGrpSpPr/>
          <p:nvPr/>
        </p:nvGrpSpPr>
        <p:grpSpPr>
          <a:xfrm>
            <a:off x="335648" y="-251220"/>
            <a:ext cx="8236480" cy="1901600"/>
            <a:chOff x="500350" y="926425"/>
            <a:chExt cx="6434750" cy="1485625"/>
          </a:xfrm>
        </p:grpSpPr>
        <p:sp>
          <p:nvSpPr>
            <p:cNvPr id="234" name="Google Shape;234;p66"/>
            <p:cNvSpPr/>
            <p:nvPr/>
          </p:nvSpPr>
          <p:spPr>
            <a:xfrm>
              <a:off x="6422225" y="926425"/>
              <a:ext cx="27700" cy="27425"/>
            </a:xfrm>
            <a:custGeom>
              <a:avLst/>
              <a:gdLst/>
              <a:ahLst/>
              <a:cxnLst/>
              <a:rect l="l" t="t" r="r" b="b"/>
              <a:pathLst>
                <a:path w="1108" h="1097" extrusionOk="0">
                  <a:moveTo>
                    <a:pt x="560" y="1"/>
                  </a:moveTo>
                  <a:cubicBezTo>
                    <a:pt x="250" y="1"/>
                    <a:pt x="0" y="239"/>
                    <a:pt x="0" y="549"/>
                  </a:cubicBezTo>
                  <a:cubicBezTo>
                    <a:pt x="0" y="846"/>
                    <a:pt x="250" y="1096"/>
                    <a:pt x="560" y="1096"/>
                  </a:cubicBezTo>
                  <a:cubicBezTo>
                    <a:pt x="858" y="1096"/>
                    <a:pt x="1108" y="846"/>
                    <a:pt x="1108" y="549"/>
                  </a:cubicBezTo>
                  <a:cubicBezTo>
                    <a:pt x="1108" y="239"/>
                    <a:pt x="858" y="1"/>
                    <a:pt x="56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66"/>
            <p:cNvSpPr/>
            <p:nvPr/>
          </p:nvSpPr>
          <p:spPr>
            <a:xfrm>
              <a:off x="6187375" y="1395250"/>
              <a:ext cx="23225" cy="22925"/>
            </a:xfrm>
            <a:custGeom>
              <a:avLst/>
              <a:gdLst/>
              <a:ahLst/>
              <a:cxnLst/>
              <a:rect l="l" t="t" r="r" b="b"/>
              <a:pathLst>
                <a:path w="929" h="917" extrusionOk="0">
                  <a:moveTo>
                    <a:pt x="465" y="0"/>
                  </a:moveTo>
                  <a:cubicBezTo>
                    <a:pt x="215" y="0"/>
                    <a:pt x="0" y="203"/>
                    <a:pt x="0" y="453"/>
                  </a:cubicBezTo>
                  <a:cubicBezTo>
                    <a:pt x="0" y="715"/>
                    <a:pt x="215" y="917"/>
                    <a:pt x="465" y="917"/>
                  </a:cubicBezTo>
                  <a:cubicBezTo>
                    <a:pt x="727" y="917"/>
                    <a:pt x="929" y="715"/>
                    <a:pt x="929" y="453"/>
                  </a:cubicBezTo>
                  <a:cubicBezTo>
                    <a:pt x="929" y="203"/>
                    <a:pt x="727" y="0"/>
                    <a:pt x="46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66"/>
            <p:cNvSpPr/>
            <p:nvPr/>
          </p:nvSpPr>
          <p:spPr>
            <a:xfrm>
              <a:off x="5459300" y="1109200"/>
              <a:ext cx="26825" cy="26800"/>
            </a:xfrm>
            <a:custGeom>
              <a:avLst/>
              <a:gdLst/>
              <a:ahLst/>
              <a:cxnLst/>
              <a:rect l="l" t="t" r="r" b="b"/>
              <a:pathLst>
                <a:path w="1073" h="1072" extrusionOk="0">
                  <a:moveTo>
                    <a:pt x="536" y="0"/>
                  </a:moveTo>
                  <a:cubicBezTo>
                    <a:pt x="239" y="0"/>
                    <a:pt x="1" y="250"/>
                    <a:pt x="1" y="536"/>
                  </a:cubicBezTo>
                  <a:cubicBezTo>
                    <a:pt x="1" y="834"/>
                    <a:pt x="239" y="1072"/>
                    <a:pt x="536" y="1072"/>
                  </a:cubicBezTo>
                  <a:cubicBezTo>
                    <a:pt x="834" y="1072"/>
                    <a:pt x="1072" y="834"/>
                    <a:pt x="1072" y="536"/>
                  </a:cubicBezTo>
                  <a:cubicBezTo>
                    <a:pt x="1072" y="250"/>
                    <a:pt x="834" y="0"/>
                    <a:pt x="5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66"/>
            <p:cNvSpPr/>
            <p:nvPr/>
          </p:nvSpPr>
          <p:spPr>
            <a:xfrm>
              <a:off x="5251250" y="1645875"/>
              <a:ext cx="38700" cy="38725"/>
            </a:xfrm>
            <a:custGeom>
              <a:avLst/>
              <a:gdLst/>
              <a:ahLst/>
              <a:cxnLst/>
              <a:rect l="l" t="t" r="r" b="b"/>
              <a:pathLst>
                <a:path w="1548" h="1549" extrusionOk="0">
                  <a:moveTo>
                    <a:pt x="774" y="0"/>
                  </a:moveTo>
                  <a:cubicBezTo>
                    <a:pt x="357" y="0"/>
                    <a:pt x="0" y="345"/>
                    <a:pt x="0" y="774"/>
                  </a:cubicBezTo>
                  <a:cubicBezTo>
                    <a:pt x="0" y="1203"/>
                    <a:pt x="357" y="1548"/>
                    <a:pt x="774" y="1548"/>
                  </a:cubicBezTo>
                  <a:cubicBezTo>
                    <a:pt x="1203" y="1548"/>
                    <a:pt x="1548" y="1203"/>
                    <a:pt x="1548" y="774"/>
                  </a:cubicBezTo>
                  <a:cubicBezTo>
                    <a:pt x="1548" y="345"/>
                    <a:pt x="1203" y="0"/>
                    <a:pt x="77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66"/>
            <p:cNvSpPr/>
            <p:nvPr/>
          </p:nvSpPr>
          <p:spPr>
            <a:xfrm>
              <a:off x="4847025" y="1380650"/>
              <a:ext cx="39300" cy="39325"/>
            </a:xfrm>
            <a:custGeom>
              <a:avLst/>
              <a:gdLst/>
              <a:ahLst/>
              <a:cxnLst/>
              <a:rect l="l" t="t" r="r" b="b"/>
              <a:pathLst>
                <a:path w="1572" h="1573" extrusionOk="0">
                  <a:moveTo>
                    <a:pt x="786" y="1"/>
                  </a:moveTo>
                  <a:cubicBezTo>
                    <a:pt x="346" y="1"/>
                    <a:pt x="0" y="346"/>
                    <a:pt x="0" y="787"/>
                  </a:cubicBezTo>
                  <a:cubicBezTo>
                    <a:pt x="0" y="1227"/>
                    <a:pt x="346" y="1572"/>
                    <a:pt x="786" y="1572"/>
                  </a:cubicBezTo>
                  <a:cubicBezTo>
                    <a:pt x="1227" y="1572"/>
                    <a:pt x="1572" y="1227"/>
                    <a:pt x="1572" y="787"/>
                  </a:cubicBezTo>
                  <a:cubicBezTo>
                    <a:pt x="1572" y="346"/>
                    <a:pt x="1227" y="1"/>
                    <a:pt x="78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66"/>
            <p:cNvSpPr/>
            <p:nvPr/>
          </p:nvSpPr>
          <p:spPr>
            <a:xfrm>
              <a:off x="4853275" y="1564600"/>
              <a:ext cx="40200" cy="40225"/>
            </a:xfrm>
            <a:custGeom>
              <a:avLst/>
              <a:gdLst/>
              <a:ahLst/>
              <a:cxnLst/>
              <a:rect l="l" t="t" r="r" b="b"/>
              <a:pathLst>
                <a:path w="1608" h="1609" extrusionOk="0">
                  <a:moveTo>
                    <a:pt x="810" y="1"/>
                  </a:moveTo>
                  <a:cubicBezTo>
                    <a:pt x="358" y="1"/>
                    <a:pt x="0" y="370"/>
                    <a:pt x="0" y="810"/>
                  </a:cubicBezTo>
                  <a:cubicBezTo>
                    <a:pt x="0" y="1251"/>
                    <a:pt x="358" y="1608"/>
                    <a:pt x="810" y="1608"/>
                  </a:cubicBezTo>
                  <a:cubicBezTo>
                    <a:pt x="1251" y="1608"/>
                    <a:pt x="1608" y="1251"/>
                    <a:pt x="1608" y="810"/>
                  </a:cubicBezTo>
                  <a:cubicBezTo>
                    <a:pt x="1608" y="370"/>
                    <a:pt x="1251" y="1"/>
                    <a:pt x="81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66"/>
            <p:cNvSpPr/>
            <p:nvPr/>
          </p:nvSpPr>
          <p:spPr>
            <a:xfrm>
              <a:off x="4610675" y="1447625"/>
              <a:ext cx="17000" cy="17000"/>
            </a:xfrm>
            <a:custGeom>
              <a:avLst/>
              <a:gdLst/>
              <a:ahLst/>
              <a:cxnLst/>
              <a:rect l="l" t="t" r="r" b="b"/>
              <a:pathLst>
                <a:path w="680" h="680" extrusionOk="0">
                  <a:moveTo>
                    <a:pt x="346" y="1"/>
                  </a:moveTo>
                  <a:cubicBezTo>
                    <a:pt x="156" y="1"/>
                    <a:pt x="1" y="155"/>
                    <a:pt x="1" y="346"/>
                  </a:cubicBezTo>
                  <a:cubicBezTo>
                    <a:pt x="1" y="525"/>
                    <a:pt x="156" y="679"/>
                    <a:pt x="346" y="679"/>
                  </a:cubicBezTo>
                  <a:cubicBezTo>
                    <a:pt x="537" y="679"/>
                    <a:pt x="679" y="525"/>
                    <a:pt x="679" y="346"/>
                  </a:cubicBezTo>
                  <a:cubicBezTo>
                    <a:pt x="679" y="155"/>
                    <a:pt x="537" y="1"/>
                    <a:pt x="34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66"/>
            <p:cNvSpPr/>
            <p:nvPr/>
          </p:nvSpPr>
          <p:spPr>
            <a:xfrm>
              <a:off x="4535075" y="1733675"/>
              <a:ext cx="36650" cy="36650"/>
            </a:xfrm>
            <a:custGeom>
              <a:avLst/>
              <a:gdLst/>
              <a:ahLst/>
              <a:cxnLst/>
              <a:rect l="l" t="t" r="r" b="b"/>
              <a:pathLst>
                <a:path w="1466" h="1466" extrusionOk="0">
                  <a:moveTo>
                    <a:pt x="739" y="1"/>
                  </a:moveTo>
                  <a:cubicBezTo>
                    <a:pt x="334" y="1"/>
                    <a:pt x="1" y="322"/>
                    <a:pt x="1" y="727"/>
                  </a:cubicBezTo>
                  <a:cubicBezTo>
                    <a:pt x="1" y="1132"/>
                    <a:pt x="334" y="1465"/>
                    <a:pt x="739" y="1465"/>
                  </a:cubicBezTo>
                  <a:cubicBezTo>
                    <a:pt x="1132" y="1465"/>
                    <a:pt x="1465" y="1132"/>
                    <a:pt x="1465" y="727"/>
                  </a:cubicBezTo>
                  <a:cubicBezTo>
                    <a:pt x="1465" y="322"/>
                    <a:pt x="1132" y="1"/>
                    <a:pt x="73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66"/>
            <p:cNvSpPr/>
            <p:nvPr/>
          </p:nvSpPr>
          <p:spPr>
            <a:xfrm>
              <a:off x="4332075" y="1277075"/>
              <a:ext cx="37225" cy="37225"/>
            </a:xfrm>
            <a:custGeom>
              <a:avLst/>
              <a:gdLst/>
              <a:ahLst/>
              <a:cxnLst/>
              <a:rect l="l" t="t" r="r" b="b"/>
              <a:pathLst>
                <a:path w="1489" h="1489" extrusionOk="0">
                  <a:moveTo>
                    <a:pt x="739" y="0"/>
                  </a:moveTo>
                  <a:cubicBezTo>
                    <a:pt x="334" y="0"/>
                    <a:pt x="1" y="334"/>
                    <a:pt x="1" y="750"/>
                  </a:cubicBezTo>
                  <a:cubicBezTo>
                    <a:pt x="1" y="1155"/>
                    <a:pt x="334" y="1489"/>
                    <a:pt x="739" y="1489"/>
                  </a:cubicBezTo>
                  <a:cubicBezTo>
                    <a:pt x="1155" y="1489"/>
                    <a:pt x="1489" y="1155"/>
                    <a:pt x="1489" y="750"/>
                  </a:cubicBezTo>
                  <a:cubicBezTo>
                    <a:pt x="1489" y="334"/>
                    <a:pt x="1155" y="0"/>
                    <a:pt x="73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66"/>
            <p:cNvSpPr/>
            <p:nvPr/>
          </p:nvSpPr>
          <p:spPr>
            <a:xfrm>
              <a:off x="3629900" y="2021200"/>
              <a:ext cx="17300" cy="17300"/>
            </a:xfrm>
            <a:custGeom>
              <a:avLst/>
              <a:gdLst/>
              <a:ahLst/>
              <a:cxnLst/>
              <a:rect l="l" t="t" r="r" b="b"/>
              <a:pathLst>
                <a:path w="692" h="692" extrusionOk="0">
                  <a:moveTo>
                    <a:pt x="346" y="1"/>
                  </a:moveTo>
                  <a:cubicBezTo>
                    <a:pt x="156" y="1"/>
                    <a:pt x="1" y="156"/>
                    <a:pt x="1" y="346"/>
                  </a:cubicBezTo>
                  <a:cubicBezTo>
                    <a:pt x="1" y="537"/>
                    <a:pt x="156" y="692"/>
                    <a:pt x="346" y="692"/>
                  </a:cubicBezTo>
                  <a:cubicBezTo>
                    <a:pt x="537" y="692"/>
                    <a:pt x="691" y="537"/>
                    <a:pt x="691" y="346"/>
                  </a:cubicBezTo>
                  <a:cubicBezTo>
                    <a:pt x="691" y="156"/>
                    <a:pt x="537" y="1"/>
                    <a:pt x="34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66"/>
            <p:cNvSpPr/>
            <p:nvPr/>
          </p:nvSpPr>
          <p:spPr>
            <a:xfrm>
              <a:off x="3329275" y="1550625"/>
              <a:ext cx="31875" cy="32175"/>
            </a:xfrm>
            <a:custGeom>
              <a:avLst/>
              <a:gdLst/>
              <a:ahLst/>
              <a:cxnLst/>
              <a:rect l="l" t="t" r="r" b="b"/>
              <a:pathLst>
                <a:path w="1275" h="1287" extrusionOk="0">
                  <a:moveTo>
                    <a:pt x="643" y="0"/>
                  </a:moveTo>
                  <a:cubicBezTo>
                    <a:pt x="286" y="0"/>
                    <a:pt x="0" y="286"/>
                    <a:pt x="0" y="643"/>
                  </a:cubicBezTo>
                  <a:cubicBezTo>
                    <a:pt x="0" y="988"/>
                    <a:pt x="286" y="1286"/>
                    <a:pt x="643" y="1286"/>
                  </a:cubicBezTo>
                  <a:cubicBezTo>
                    <a:pt x="989" y="1286"/>
                    <a:pt x="1274" y="988"/>
                    <a:pt x="1274" y="643"/>
                  </a:cubicBezTo>
                  <a:cubicBezTo>
                    <a:pt x="1274" y="286"/>
                    <a:pt x="989" y="0"/>
                    <a:pt x="64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66"/>
            <p:cNvSpPr/>
            <p:nvPr/>
          </p:nvSpPr>
          <p:spPr>
            <a:xfrm>
              <a:off x="3242650" y="1263075"/>
              <a:ext cx="41700" cy="41700"/>
            </a:xfrm>
            <a:custGeom>
              <a:avLst/>
              <a:gdLst/>
              <a:ahLst/>
              <a:cxnLst/>
              <a:rect l="l" t="t" r="r" b="b"/>
              <a:pathLst>
                <a:path w="1668" h="1668" extrusionOk="0">
                  <a:moveTo>
                    <a:pt x="834" y="1"/>
                  </a:moveTo>
                  <a:cubicBezTo>
                    <a:pt x="370" y="1"/>
                    <a:pt x="1" y="370"/>
                    <a:pt x="1" y="834"/>
                  </a:cubicBezTo>
                  <a:cubicBezTo>
                    <a:pt x="1" y="1287"/>
                    <a:pt x="370" y="1668"/>
                    <a:pt x="834" y="1668"/>
                  </a:cubicBezTo>
                  <a:cubicBezTo>
                    <a:pt x="1287" y="1668"/>
                    <a:pt x="1668" y="1287"/>
                    <a:pt x="1668" y="834"/>
                  </a:cubicBezTo>
                  <a:cubicBezTo>
                    <a:pt x="1668" y="370"/>
                    <a:pt x="1287" y="1"/>
                    <a:pt x="83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66"/>
            <p:cNvSpPr/>
            <p:nvPr/>
          </p:nvSpPr>
          <p:spPr>
            <a:xfrm>
              <a:off x="3135500" y="1030900"/>
              <a:ext cx="40800" cy="40825"/>
            </a:xfrm>
            <a:custGeom>
              <a:avLst/>
              <a:gdLst/>
              <a:ahLst/>
              <a:cxnLst/>
              <a:rect l="l" t="t" r="r" b="b"/>
              <a:pathLst>
                <a:path w="1632" h="1633" extrusionOk="0">
                  <a:moveTo>
                    <a:pt x="822" y="1"/>
                  </a:moveTo>
                  <a:cubicBezTo>
                    <a:pt x="370" y="1"/>
                    <a:pt x="0" y="370"/>
                    <a:pt x="0" y="822"/>
                  </a:cubicBezTo>
                  <a:cubicBezTo>
                    <a:pt x="0" y="1263"/>
                    <a:pt x="370" y="1632"/>
                    <a:pt x="822" y="1632"/>
                  </a:cubicBezTo>
                  <a:cubicBezTo>
                    <a:pt x="1263" y="1632"/>
                    <a:pt x="1632" y="1263"/>
                    <a:pt x="1632" y="822"/>
                  </a:cubicBezTo>
                  <a:cubicBezTo>
                    <a:pt x="1632" y="370"/>
                    <a:pt x="1263" y="1"/>
                    <a:pt x="82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66"/>
            <p:cNvSpPr/>
            <p:nvPr/>
          </p:nvSpPr>
          <p:spPr>
            <a:xfrm>
              <a:off x="2771775" y="1236600"/>
              <a:ext cx="39600" cy="39300"/>
            </a:xfrm>
            <a:custGeom>
              <a:avLst/>
              <a:gdLst/>
              <a:ahLst/>
              <a:cxnLst/>
              <a:rect l="l" t="t" r="r" b="b"/>
              <a:pathLst>
                <a:path w="1584" h="1572" extrusionOk="0">
                  <a:moveTo>
                    <a:pt x="798" y="0"/>
                  </a:moveTo>
                  <a:cubicBezTo>
                    <a:pt x="357" y="0"/>
                    <a:pt x="0" y="357"/>
                    <a:pt x="0" y="786"/>
                  </a:cubicBezTo>
                  <a:cubicBezTo>
                    <a:pt x="0" y="1226"/>
                    <a:pt x="357" y="1572"/>
                    <a:pt x="798" y="1572"/>
                  </a:cubicBezTo>
                  <a:cubicBezTo>
                    <a:pt x="1226" y="1572"/>
                    <a:pt x="1584" y="1226"/>
                    <a:pt x="1584" y="786"/>
                  </a:cubicBezTo>
                  <a:cubicBezTo>
                    <a:pt x="1584" y="357"/>
                    <a:pt x="1226" y="0"/>
                    <a:pt x="79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66"/>
            <p:cNvSpPr/>
            <p:nvPr/>
          </p:nvSpPr>
          <p:spPr>
            <a:xfrm>
              <a:off x="2609550" y="1569675"/>
              <a:ext cx="32750" cy="32750"/>
            </a:xfrm>
            <a:custGeom>
              <a:avLst/>
              <a:gdLst/>
              <a:ahLst/>
              <a:cxnLst/>
              <a:rect l="l" t="t" r="r" b="b"/>
              <a:pathLst>
                <a:path w="1310" h="1310" extrusionOk="0">
                  <a:moveTo>
                    <a:pt x="655" y="0"/>
                  </a:moveTo>
                  <a:cubicBezTo>
                    <a:pt x="298" y="0"/>
                    <a:pt x="0" y="286"/>
                    <a:pt x="0" y="655"/>
                  </a:cubicBezTo>
                  <a:cubicBezTo>
                    <a:pt x="0" y="1012"/>
                    <a:pt x="298" y="1310"/>
                    <a:pt x="655" y="1310"/>
                  </a:cubicBezTo>
                  <a:cubicBezTo>
                    <a:pt x="1024" y="1310"/>
                    <a:pt x="1310" y="1012"/>
                    <a:pt x="1310" y="655"/>
                  </a:cubicBezTo>
                  <a:cubicBezTo>
                    <a:pt x="1310" y="286"/>
                    <a:pt x="1024" y="0"/>
                    <a:pt x="65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66"/>
            <p:cNvSpPr/>
            <p:nvPr/>
          </p:nvSpPr>
          <p:spPr>
            <a:xfrm>
              <a:off x="2515475" y="1439000"/>
              <a:ext cx="32775" cy="32775"/>
            </a:xfrm>
            <a:custGeom>
              <a:avLst/>
              <a:gdLst/>
              <a:ahLst/>
              <a:cxnLst/>
              <a:rect l="l" t="t" r="r" b="b"/>
              <a:pathLst>
                <a:path w="1311" h="1311" extrusionOk="0">
                  <a:moveTo>
                    <a:pt x="656" y="0"/>
                  </a:moveTo>
                  <a:cubicBezTo>
                    <a:pt x="298" y="0"/>
                    <a:pt x="1" y="298"/>
                    <a:pt x="1" y="655"/>
                  </a:cubicBezTo>
                  <a:cubicBezTo>
                    <a:pt x="1" y="1012"/>
                    <a:pt x="298" y="1310"/>
                    <a:pt x="656" y="1310"/>
                  </a:cubicBezTo>
                  <a:cubicBezTo>
                    <a:pt x="1025" y="1310"/>
                    <a:pt x="1310" y="1012"/>
                    <a:pt x="1310" y="655"/>
                  </a:cubicBezTo>
                  <a:cubicBezTo>
                    <a:pt x="1310" y="298"/>
                    <a:pt x="1025" y="0"/>
                    <a:pt x="65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66"/>
            <p:cNvSpPr/>
            <p:nvPr/>
          </p:nvSpPr>
          <p:spPr>
            <a:xfrm>
              <a:off x="2164250" y="1665225"/>
              <a:ext cx="18775" cy="18775"/>
            </a:xfrm>
            <a:custGeom>
              <a:avLst/>
              <a:gdLst/>
              <a:ahLst/>
              <a:cxnLst/>
              <a:rect l="l" t="t" r="r" b="b"/>
              <a:pathLst>
                <a:path w="751" h="751" extrusionOk="0">
                  <a:moveTo>
                    <a:pt x="381" y="0"/>
                  </a:moveTo>
                  <a:cubicBezTo>
                    <a:pt x="167" y="0"/>
                    <a:pt x="0" y="167"/>
                    <a:pt x="0" y="369"/>
                  </a:cubicBezTo>
                  <a:cubicBezTo>
                    <a:pt x="0" y="584"/>
                    <a:pt x="167" y="750"/>
                    <a:pt x="381" y="750"/>
                  </a:cubicBezTo>
                  <a:cubicBezTo>
                    <a:pt x="584" y="750"/>
                    <a:pt x="750" y="584"/>
                    <a:pt x="750" y="369"/>
                  </a:cubicBezTo>
                  <a:cubicBezTo>
                    <a:pt x="750" y="167"/>
                    <a:pt x="584" y="0"/>
                    <a:pt x="38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66"/>
            <p:cNvSpPr/>
            <p:nvPr/>
          </p:nvSpPr>
          <p:spPr>
            <a:xfrm>
              <a:off x="1924625" y="1280350"/>
              <a:ext cx="4500" cy="4475"/>
            </a:xfrm>
            <a:custGeom>
              <a:avLst/>
              <a:gdLst/>
              <a:ahLst/>
              <a:cxnLst/>
              <a:rect l="l" t="t" r="r" b="b"/>
              <a:pathLst>
                <a:path w="180" h="179" extrusionOk="0">
                  <a:moveTo>
                    <a:pt x="96" y="0"/>
                  </a:moveTo>
                  <a:cubicBezTo>
                    <a:pt x="48" y="0"/>
                    <a:pt x="1" y="48"/>
                    <a:pt x="1" y="96"/>
                  </a:cubicBezTo>
                  <a:cubicBezTo>
                    <a:pt x="1" y="143"/>
                    <a:pt x="48" y="179"/>
                    <a:pt x="96" y="179"/>
                  </a:cubicBezTo>
                  <a:cubicBezTo>
                    <a:pt x="144" y="179"/>
                    <a:pt x="179" y="143"/>
                    <a:pt x="179" y="96"/>
                  </a:cubicBezTo>
                  <a:cubicBezTo>
                    <a:pt x="179" y="48"/>
                    <a:pt x="144" y="0"/>
                    <a:pt x="9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66"/>
            <p:cNvSpPr/>
            <p:nvPr/>
          </p:nvSpPr>
          <p:spPr>
            <a:xfrm>
              <a:off x="1887725" y="1233625"/>
              <a:ext cx="22350" cy="22350"/>
            </a:xfrm>
            <a:custGeom>
              <a:avLst/>
              <a:gdLst/>
              <a:ahLst/>
              <a:cxnLst/>
              <a:rect l="l" t="t" r="r" b="b"/>
              <a:pathLst>
                <a:path w="894" h="894" extrusionOk="0">
                  <a:moveTo>
                    <a:pt x="453" y="0"/>
                  </a:moveTo>
                  <a:cubicBezTo>
                    <a:pt x="203" y="0"/>
                    <a:pt x="0" y="202"/>
                    <a:pt x="0" y="453"/>
                  </a:cubicBezTo>
                  <a:cubicBezTo>
                    <a:pt x="0" y="691"/>
                    <a:pt x="203" y="893"/>
                    <a:pt x="453" y="893"/>
                  </a:cubicBezTo>
                  <a:cubicBezTo>
                    <a:pt x="703" y="893"/>
                    <a:pt x="893" y="691"/>
                    <a:pt x="893" y="453"/>
                  </a:cubicBezTo>
                  <a:cubicBezTo>
                    <a:pt x="893" y="202"/>
                    <a:pt x="703" y="0"/>
                    <a:pt x="45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66"/>
            <p:cNvSpPr/>
            <p:nvPr/>
          </p:nvSpPr>
          <p:spPr>
            <a:xfrm>
              <a:off x="3278075" y="2278375"/>
              <a:ext cx="29800" cy="29800"/>
            </a:xfrm>
            <a:custGeom>
              <a:avLst/>
              <a:gdLst/>
              <a:ahLst/>
              <a:cxnLst/>
              <a:rect l="l" t="t" r="r" b="b"/>
              <a:pathLst>
                <a:path w="1192" h="1192" extrusionOk="0">
                  <a:moveTo>
                    <a:pt x="596" y="1"/>
                  </a:moveTo>
                  <a:cubicBezTo>
                    <a:pt x="262" y="1"/>
                    <a:pt x="1" y="263"/>
                    <a:pt x="1" y="596"/>
                  </a:cubicBezTo>
                  <a:cubicBezTo>
                    <a:pt x="1" y="930"/>
                    <a:pt x="262" y="1192"/>
                    <a:pt x="596" y="1192"/>
                  </a:cubicBezTo>
                  <a:cubicBezTo>
                    <a:pt x="917" y="1192"/>
                    <a:pt x="1191" y="930"/>
                    <a:pt x="1191" y="596"/>
                  </a:cubicBezTo>
                  <a:cubicBezTo>
                    <a:pt x="1191" y="263"/>
                    <a:pt x="917" y="1"/>
                    <a:pt x="59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66"/>
            <p:cNvSpPr/>
            <p:nvPr/>
          </p:nvSpPr>
          <p:spPr>
            <a:xfrm>
              <a:off x="2512200" y="1864050"/>
              <a:ext cx="19375" cy="19075"/>
            </a:xfrm>
            <a:custGeom>
              <a:avLst/>
              <a:gdLst/>
              <a:ahLst/>
              <a:cxnLst/>
              <a:rect l="l" t="t" r="r" b="b"/>
              <a:pathLst>
                <a:path w="775" h="763" extrusionOk="0">
                  <a:moveTo>
                    <a:pt x="382" y="0"/>
                  </a:moveTo>
                  <a:cubicBezTo>
                    <a:pt x="179" y="0"/>
                    <a:pt x="1" y="167"/>
                    <a:pt x="1" y="381"/>
                  </a:cubicBezTo>
                  <a:cubicBezTo>
                    <a:pt x="1" y="596"/>
                    <a:pt x="179" y="762"/>
                    <a:pt x="382" y="762"/>
                  </a:cubicBezTo>
                  <a:cubicBezTo>
                    <a:pt x="596" y="762"/>
                    <a:pt x="775" y="596"/>
                    <a:pt x="775" y="381"/>
                  </a:cubicBezTo>
                  <a:cubicBezTo>
                    <a:pt x="775" y="167"/>
                    <a:pt x="596" y="0"/>
                    <a:pt x="38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66"/>
            <p:cNvSpPr/>
            <p:nvPr/>
          </p:nvSpPr>
          <p:spPr>
            <a:xfrm>
              <a:off x="2409225" y="1893225"/>
              <a:ext cx="35725" cy="35750"/>
            </a:xfrm>
            <a:custGeom>
              <a:avLst/>
              <a:gdLst/>
              <a:ahLst/>
              <a:cxnLst/>
              <a:rect l="l" t="t" r="r" b="b"/>
              <a:pathLst>
                <a:path w="1429" h="1430" extrusionOk="0">
                  <a:moveTo>
                    <a:pt x="715" y="0"/>
                  </a:moveTo>
                  <a:cubicBezTo>
                    <a:pt x="322" y="0"/>
                    <a:pt x="0" y="322"/>
                    <a:pt x="0" y="715"/>
                  </a:cubicBezTo>
                  <a:cubicBezTo>
                    <a:pt x="0" y="1108"/>
                    <a:pt x="322" y="1429"/>
                    <a:pt x="715" y="1429"/>
                  </a:cubicBezTo>
                  <a:cubicBezTo>
                    <a:pt x="1107" y="1429"/>
                    <a:pt x="1429" y="1108"/>
                    <a:pt x="1429" y="715"/>
                  </a:cubicBezTo>
                  <a:cubicBezTo>
                    <a:pt x="1429" y="322"/>
                    <a:pt x="1107" y="0"/>
                    <a:pt x="71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66"/>
            <p:cNvSpPr/>
            <p:nvPr/>
          </p:nvSpPr>
          <p:spPr>
            <a:xfrm>
              <a:off x="2377075" y="2003050"/>
              <a:ext cx="26225" cy="25925"/>
            </a:xfrm>
            <a:custGeom>
              <a:avLst/>
              <a:gdLst/>
              <a:ahLst/>
              <a:cxnLst/>
              <a:rect l="l" t="t" r="r" b="b"/>
              <a:pathLst>
                <a:path w="1049" h="1037" extrusionOk="0">
                  <a:moveTo>
                    <a:pt x="524" y="1"/>
                  </a:moveTo>
                  <a:cubicBezTo>
                    <a:pt x="238" y="1"/>
                    <a:pt x="0" y="239"/>
                    <a:pt x="0" y="525"/>
                  </a:cubicBezTo>
                  <a:cubicBezTo>
                    <a:pt x="0" y="810"/>
                    <a:pt x="238" y="1037"/>
                    <a:pt x="524" y="1037"/>
                  </a:cubicBezTo>
                  <a:cubicBezTo>
                    <a:pt x="810" y="1037"/>
                    <a:pt x="1048" y="810"/>
                    <a:pt x="1048" y="525"/>
                  </a:cubicBezTo>
                  <a:cubicBezTo>
                    <a:pt x="1048" y="239"/>
                    <a:pt x="810" y="1"/>
                    <a:pt x="52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66"/>
            <p:cNvSpPr/>
            <p:nvPr/>
          </p:nvSpPr>
          <p:spPr>
            <a:xfrm>
              <a:off x="1935050" y="2370350"/>
              <a:ext cx="35150" cy="34850"/>
            </a:xfrm>
            <a:custGeom>
              <a:avLst/>
              <a:gdLst/>
              <a:ahLst/>
              <a:cxnLst/>
              <a:rect l="l" t="t" r="r" b="b"/>
              <a:pathLst>
                <a:path w="1406" h="1394" extrusionOk="0">
                  <a:moveTo>
                    <a:pt x="703" y="1"/>
                  </a:moveTo>
                  <a:cubicBezTo>
                    <a:pt x="322" y="1"/>
                    <a:pt x="1" y="311"/>
                    <a:pt x="1" y="703"/>
                  </a:cubicBezTo>
                  <a:cubicBezTo>
                    <a:pt x="1" y="1084"/>
                    <a:pt x="322" y="1394"/>
                    <a:pt x="703" y="1394"/>
                  </a:cubicBezTo>
                  <a:cubicBezTo>
                    <a:pt x="1084" y="1394"/>
                    <a:pt x="1405" y="1084"/>
                    <a:pt x="1405" y="703"/>
                  </a:cubicBezTo>
                  <a:cubicBezTo>
                    <a:pt x="1405" y="311"/>
                    <a:pt x="1084" y="1"/>
                    <a:pt x="70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66"/>
            <p:cNvSpPr/>
            <p:nvPr/>
          </p:nvSpPr>
          <p:spPr>
            <a:xfrm>
              <a:off x="1646625" y="1759275"/>
              <a:ext cx="23825" cy="23825"/>
            </a:xfrm>
            <a:custGeom>
              <a:avLst/>
              <a:gdLst/>
              <a:ahLst/>
              <a:cxnLst/>
              <a:rect l="l" t="t" r="r" b="b"/>
              <a:pathLst>
                <a:path w="953" h="953" extrusionOk="0">
                  <a:moveTo>
                    <a:pt x="477" y="0"/>
                  </a:moveTo>
                  <a:cubicBezTo>
                    <a:pt x="215" y="0"/>
                    <a:pt x="0" y="215"/>
                    <a:pt x="0" y="477"/>
                  </a:cubicBezTo>
                  <a:cubicBezTo>
                    <a:pt x="0" y="739"/>
                    <a:pt x="215" y="953"/>
                    <a:pt x="477" y="953"/>
                  </a:cubicBezTo>
                  <a:cubicBezTo>
                    <a:pt x="750" y="953"/>
                    <a:pt x="953" y="739"/>
                    <a:pt x="953" y="477"/>
                  </a:cubicBezTo>
                  <a:cubicBezTo>
                    <a:pt x="953" y="215"/>
                    <a:pt x="750" y="0"/>
                    <a:pt x="47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66"/>
            <p:cNvSpPr/>
            <p:nvPr/>
          </p:nvSpPr>
          <p:spPr>
            <a:xfrm>
              <a:off x="1306400" y="1541400"/>
              <a:ext cx="25925" cy="25900"/>
            </a:xfrm>
            <a:custGeom>
              <a:avLst/>
              <a:gdLst/>
              <a:ahLst/>
              <a:cxnLst/>
              <a:rect l="l" t="t" r="r" b="b"/>
              <a:pathLst>
                <a:path w="1037" h="1036" extrusionOk="0">
                  <a:moveTo>
                    <a:pt x="524" y="0"/>
                  </a:moveTo>
                  <a:cubicBezTo>
                    <a:pt x="227" y="0"/>
                    <a:pt x="1" y="226"/>
                    <a:pt x="1" y="512"/>
                  </a:cubicBezTo>
                  <a:cubicBezTo>
                    <a:pt x="1" y="810"/>
                    <a:pt x="227" y="1036"/>
                    <a:pt x="524" y="1036"/>
                  </a:cubicBezTo>
                  <a:cubicBezTo>
                    <a:pt x="810" y="1036"/>
                    <a:pt x="1036" y="810"/>
                    <a:pt x="1036" y="512"/>
                  </a:cubicBezTo>
                  <a:cubicBezTo>
                    <a:pt x="1036" y="226"/>
                    <a:pt x="810" y="0"/>
                    <a:pt x="52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66"/>
            <p:cNvSpPr/>
            <p:nvPr/>
          </p:nvSpPr>
          <p:spPr>
            <a:xfrm>
              <a:off x="1105175" y="2309950"/>
              <a:ext cx="33375" cy="33650"/>
            </a:xfrm>
            <a:custGeom>
              <a:avLst/>
              <a:gdLst/>
              <a:ahLst/>
              <a:cxnLst/>
              <a:rect l="l" t="t" r="r" b="b"/>
              <a:pathLst>
                <a:path w="1335" h="1346" extrusionOk="0">
                  <a:moveTo>
                    <a:pt x="668" y="0"/>
                  </a:moveTo>
                  <a:cubicBezTo>
                    <a:pt x="299" y="0"/>
                    <a:pt x="1" y="298"/>
                    <a:pt x="1" y="667"/>
                  </a:cubicBezTo>
                  <a:cubicBezTo>
                    <a:pt x="1" y="1048"/>
                    <a:pt x="299" y="1345"/>
                    <a:pt x="668" y="1345"/>
                  </a:cubicBezTo>
                  <a:cubicBezTo>
                    <a:pt x="1037" y="1345"/>
                    <a:pt x="1334" y="1048"/>
                    <a:pt x="1334" y="667"/>
                  </a:cubicBezTo>
                  <a:cubicBezTo>
                    <a:pt x="1334" y="298"/>
                    <a:pt x="1037" y="0"/>
                    <a:pt x="66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66"/>
            <p:cNvSpPr/>
            <p:nvPr/>
          </p:nvSpPr>
          <p:spPr>
            <a:xfrm>
              <a:off x="500350" y="1940250"/>
              <a:ext cx="37225" cy="37225"/>
            </a:xfrm>
            <a:custGeom>
              <a:avLst/>
              <a:gdLst/>
              <a:ahLst/>
              <a:cxnLst/>
              <a:rect l="l" t="t" r="r" b="b"/>
              <a:pathLst>
                <a:path w="1489" h="1489" extrusionOk="0">
                  <a:moveTo>
                    <a:pt x="751" y="0"/>
                  </a:moveTo>
                  <a:cubicBezTo>
                    <a:pt x="334" y="0"/>
                    <a:pt x="0" y="334"/>
                    <a:pt x="0" y="739"/>
                  </a:cubicBezTo>
                  <a:cubicBezTo>
                    <a:pt x="0" y="1155"/>
                    <a:pt x="334" y="1489"/>
                    <a:pt x="751" y="1489"/>
                  </a:cubicBezTo>
                  <a:cubicBezTo>
                    <a:pt x="1155" y="1489"/>
                    <a:pt x="1489" y="1155"/>
                    <a:pt x="1489" y="739"/>
                  </a:cubicBezTo>
                  <a:cubicBezTo>
                    <a:pt x="1489" y="334"/>
                    <a:pt x="1155" y="0"/>
                    <a:pt x="7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66"/>
            <p:cNvSpPr/>
            <p:nvPr/>
          </p:nvSpPr>
          <p:spPr>
            <a:xfrm>
              <a:off x="6549925" y="1240750"/>
              <a:ext cx="34250" cy="34275"/>
            </a:xfrm>
            <a:custGeom>
              <a:avLst/>
              <a:gdLst/>
              <a:ahLst/>
              <a:cxnLst/>
              <a:rect l="l" t="t" r="r" b="b"/>
              <a:pathLst>
                <a:path w="1370" h="1371" extrusionOk="0">
                  <a:moveTo>
                    <a:pt x="691" y="1"/>
                  </a:moveTo>
                  <a:cubicBezTo>
                    <a:pt x="310" y="1"/>
                    <a:pt x="0" y="298"/>
                    <a:pt x="0" y="679"/>
                  </a:cubicBezTo>
                  <a:cubicBezTo>
                    <a:pt x="0" y="1060"/>
                    <a:pt x="310" y="1370"/>
                    <a:pt x="691" y="1370"/>
                  </a:cubicBezTo>
                  <a:cubicBezTo>
                    <a:pt x="1060" y="1370"/>
                    <a:pt x="1369" y="1060"/>
                    <a:pt x="1369" y="679"/>
                  </a:cubicBezTo>
                  <a:cubicBezTo>
                    <a:pt x="1369" y="298"/>
                    <a:pt x="1060" y="1"/>
                    <a:pt x="69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66"/>
            <p:cNvSpPr/>
            <p:nvPr/>
          </p:nvSpPr>
          <p:spPr>
            <a:xfrm>
              <a:off x="6388000" y="1369050"/>
              <a:ext cx="36625" cy="36625"/>
            </a:xfrm>
            <a:custGeom>
              <a:avLst/>
              <a:gdLst/>
              <a:ahLst/>
              <a:cxnLst/>
              <a:rect l="l" t="t" r="r" b="b"/>
              <a:pathLst>
                <a:path w="1465" h="1465" extrusionOk="0">
                  <a:moveTo>
                    <a:pt x="738" y="0"/>
                  </a:moveTo>
                  <a:cubicBezTo>
                    <a:pt x="333" y="0"/>
                    <a:pt x="0" y="322"/>
                    <a:pt x="0" y="727"/>
                  </a:cubicBezTo>
                  <a:cubicBezTo>
                    <a:pt x="0" y="1132"/>
                    <a:pt x="333" y="1465"/>
                    <a:pt x="738" y="1465"/>
                  </a:cubicBezTo>
                  <a:cubicBezTo>
                    <a:pt x="1131" y="1465"/>
                    <a:pt x="1465" y="1132"/>
                    <a:pt x="1465" y="727"/>
                  </a:cubicBezTo>
                  <a:cubicBezTo>
                    <a:pt x="1465" y="322"/>
                    <a:pt x="1131" y="0"/>
                    <a:pt x="73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66"/>
            <p:cNvSpPr/>
            <p:nvPr/>
          </p:nvSpPr>
          <p:spPr>
            <a:xfrm>
              <a:off x="5966200" y="1395550"/>
              <a:ext cx="26825" cy="26800"/>
            </a:xfrm>
            <a:custGeom>
              <a:avLst/>
              <a:gdLst/>
              <a:ahLst/>
              <a:cxnLst/>
              <a:rect l="l" t="t" r="r" b="b"/>
              <a:pathLst>
                <a:path w="1073" h="1072" extrusionOk="0">
                  <a:moveTo>
                    <a:pt x="537" y="0"/>
                  </a:moveTo>
                  <a:cubicBezTo>
                    <a:pt x="239" y="0"/>
                    <a:pt x="1" y="238"/>
                    <a:pt x="1" y="536"/>
                  </a:cubicBezTo>
                  <a:cubicBezTo>
                    <a:pt x="1" y="834"/>
                    <a:pt x="239" y="1072"/>
                    <a:pt x="537" y="1072"/>
                  </a:cubicBezTo>
                  <a:cubicBezTo>
                    <a:pt x="834" y="1072"/>
                    <a:pt x="1072" y="834"/>
                    <a:pt x="1072" y="536"/>
                  </a:cubicBezTo>
                  <a:cubicBezTo>
                    <a:pt x="1072" y="238"/>
                    <a:pt x="834" y="0"/>
                    <a:pt x="5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66"/>
            <p:cNvSpPr/>
            <p:nvPr/>
          </p:nvSpPr>
          <p:spPr>
            <a:xfrm>
              <a:off x="5991500" y="1832800"/>
              <a:ext cx="34850" cy="34850"/>
            </a:xfrm>
            <a:custGeom>
              <a:avLst/>
              <a:gdLst/>
              <a:ahLst/>
              <a:cxnLst/>
              <a:rect l="l" t="t" r="r" b="b"/>
              <a:pathLst>
                <a:path w="1394" h="1394" extrusionOk="0">
                  <a:moveTo>
                    <a:pt x="703" y="0"/>
                  </a:moveTo>
                  <a:cubicBezTo>
                    <a:pt x="310" y="0"/>
                    <a:pt x="1" y="310"/>
                    <a:pt x="1" y="691"/>
                  </a:cubicBezTo>
                  <a:cubicBezTo>
                    <a:pt x="1" y="1084"/>
                    <a:pt x="310" y="1393"/>
                    <a:pt x="703" y="1393"/>
                  </a:cubicBezTo>
                  <a:cubicBezTo>
                    <a:pt x="1084" y="1393"/>
                    <a:pt x="1394" y="1084"/>
                    <a:pt x="1394" y="691"/>
                  </a:cubicBezTo>
                  <a:cubicBezTo>
                    <a:pt x="1394" y="310"/>
                    <a:pt x="1084" y="0"/>
                    <a:pt x="70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66"/>
            <p:cNvSpPr/>
            <p:nvPr/>
          </p:nvSpPr>
          <p:spPr>
            <a:xfrm>
              <a:off x="5933475" y="1914050"/>
              <a:ext cx="37225" cy="37225"/>
            </a:xfrm>
            <a:custGeom>
              <a:avLst/>
              <a:gdLst/>
              <a:ahLst/>
              <a:cxnLst/>
              <a:rect l="l" t="t" r="r" b="b"/>
              <a:pathLst>
                <a:path w="1489" h="1489" extrusionOk="0">
                  <a:moveTo>
                    <a:pt x="738" y="1"/>
                  </a:moveTo>
                  <a:cubicBezTo>
                    <a:pt x="334" y="1"/>
                    <a:pt x="0" y="334"/>
                    <a:pt x="0" y="751"/>
                  </a:cubicBezTo>
                  <a:cubicBezTo>
                    <a:pt x="0" y="1156"/>
                    <a:pt x="334" y="1489"/>
                    <a:pt x="738" y="1489"/>
                  </a:cubicBezTo>
                  <a:cubicBezTo>
                    <a:pt x="1155" y="1489"/>
                    <a:pt x="1488" y="1156"/>
                    <a:pt x="1488" y="751"/>
                  </a:cubicBezTo>
                  <a:cubicBezTo>
                    <a:pt x="1488" y="334"/>
                    <a:pt x="1155" y="1"/>
                    <a:pt x="73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66"/>
            <p:cNvSpPr/>
            <p:nvPr/>
          </p:nvSpPr>
          <p:spPr>
            <a:xfrm>
              <a:off x="6189750" y="2098300"/>
              <a:ext cx="22950" cy="22950"/>
            </a:xfrm>
            <a:custGeom>
              <a:avLst/>
              <a:gdLst/>
              <a:ahLst/>
              <a:cxnLst/>
              <a:rect l="l" t="t" r="r" b="b"/>
              <a:pathLst>
                <a:path w="918" h="918" extrusionOk="0">
                  <a:moveTo>
                    <a:pt x="465" y="1"/>
                  </a:moveTo>
                  <a:cubicBezTo>
                    <a:pt x="203" y="1"/>
                    <a:pt x="0" y="203"/>
                    <a:pt x="0" y="465"/>
                  </a:cubicBezTo>
                  <a:cubicBezTo>
                    <a:pt x="0" y="715"/>
                    <a:pt x="203" y="917"/>
                    <a:pt x="465" y="917"/>
                  </a:cubicBezTo>
                  <a:cubicBezTo>
                    <a:pt x="715" y="917"/>
                    <a:pt x="917" y="715"/>
                    <a:pt x="917" y="465"/>
                  </a:cubicBezTo>
                  <a:cubicBezTo>
                    <a:pt x="917" y="203"/>
                    <a:pt x="715" y="1"/>
                    <a:pt x="46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66"/>
            <p:cNvSpPr/>
            <p:nvPr/>
          </p:nvSpPr>
          <p:spPr>
            <a:xfrm>
              <a:off x="6886275" y="2376325"/>
              <a:ext cx="35725" cy="35725"/>
            </a:xfrm>
            <a:custGeom>
              <a:avLst/>
              <a:gdLst/>
              <a:ahLst/>
              <a:cxnLst/>
              <a:rect l="l" t="t" r="r" b="b"/>
              <a:pathLst>
                <a:path w="1429" h="1429" extrusionOk="0">
                  <a:moveTo>
                    <a:pt x="714" y="0"/>
                  </a:moveTo>
                  <a:cubicBezTo>
                    <a:pt x="322" y="0"/>
                    <a:pt x="0" y="322"/>
                    <a:pt x="0" y="714"/>
                  </a:cubicBezTo>
                  <a:cubicBezTo>
                    <a:pt x="0" y="1107"/>
                    <a:pt x="322" y="1429"/>
                    <a:pt x="714" y="1429"/>
                  </a:cubicBezTo>
                  <a:cubicBezTo>
                    <a:pt x="1107" y="1429"/>
                    <a:pt x="1429" y="1107"/>
                    <a:pt x="1429" y="714"/>
                  </a:cubicBezTo>
                  <a:cubicBezTo>
                    <a:pt x="1429" y="322"/>
                    <a:pt x="1107" y="0"/>
                    <a:pt x="71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66"/>
            <p:cNvSpPr/>
            <p:nvPr/>
          </p:nvSpPr>
          <p:spPr>
            <a:xfrm>
              <a:off x="5543825" y="2273925"/>
              <a:ext cx="19975" cy="19975"/>
            </a:xfrm>
            <a:custGeom>
              <a:avLst/>
              <a:gdLst/>
              <a:ahLst/>
              <a:cxnLst/>
              <a:rect l="l" t="t" r="r" b="b"/>
              <a:pathLst>
                <a:path w="799" h="799" extrusionOk="0">
                  <a:moveTo>
                    <a:pt x="406" y="0"/>
                  </a:moveTo>
                  <a:cubicBezTo>
                    <a:pt x="180" y="0"/>
                    <a:pt x="1" y="179"/>
                    <a:pt x="1" y="405"/>
                  </a:cubicBezTo>
                  <a:cubicBezTo>
                    <a:pt x="1" y="619"/>
                    <a:pt x="180" y="798"/>
                    <a:pt x="406" y="798"/>
                  </a:cubicBezTo>
                  <a:cubicBezTo>
                    <a:pt x="620" y="798"/>
                    <a:pt x="799" y="619"/>
                    <a:pt x="799" y="405"/>
                  </a:cubicBezTo>
                  <a:cubicBezTo>
                    <a:pt x="799" y="179"/>
                    <a:pt x="620" y="0"/>
                    <a:pt x="40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66"/>
            <p:cNvSpPr/>
            <p:nvPr/>
          </p:nvSpPr>
          <p:spPr>
            <a:xfrm>
              <a:off x="6016800" y="2352500"/>
              <a:ext cx="29800" cy="29800"/>
            </a:xfrm>
            <a:custGeom>
              <a:avLst/>
              <a:gdLst/>
              <a:ahLst/>
              <a:cxnLst/>
              <a:rect l="l" t="t" r="r" b="b"/>
              <a:pathLst>
                <a:path w="1192" h="1192" extrusionOk="0">
                  <a:moveTo>
                    <a:pt x="596" y="1"/>
                  </a:moveTo>
                  <a:cubicBezTo>
                    <a:pt x="263" y="1"/>
                    <a:pt x="1" y="263"/>
                    <a:pt x="1" y="596"/>
                  </a:cubicBezTo>
                  <a:cubicBezTo>
                    <a:pt x="1" y="917"/>
                    <a:pt x="263" y="1191"/>
                    <a:pt x="596" y="1191"/>
                  </a:cubicBezTo>
                  <a:cubicBezTo>
                    <a:pt x="918" y="1191"/>
                    <a:pt x="1192" y="917"/>
                    <a:pt x="1192" y="596"/>
                  </a:cubicBezTo>
                  <a:cubicBezTo>
                    <a:pt x="1192" y="263"/>
                    <a:pt x="918" y="1"/>
                    <a:pt x="59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66"/>
            <p:cNvSpPr/>
            <p:nvPr/>
          </p:nvSpPr>
          <p:spPr>
            <a:xfrm>
              <a:off x="6235875" y="1814050"/>
              <a:ext cx="29200" cy="28900"/>
            </a:xfrm>
            <a:custGeom>
              <a:avLst/>
              <a:gdLst/>
              <a:ahLst/>
              <a:cxnLst/>
              <a:rect l="l" t="t" r="r" b="b"/>
              <a:pathLst>
                <a:path w="1168" h="1156" extrusionOk="0">
                  <a:moveTo>
                    <a:pt x="584" y="0"/>
                  </a:moveTo>
                  <a:cubicBezTo>
                    <a:pt x="263" y="0"/>
                    <a:pt x="1" y="262"/>
                    <a:pt x="1" y="584"/>
                  </a:cubicBezTo>
                  <a:cubicBezTo>
                    <a:pt x="1" y="905"/>
                    <a:pt x="263" y="1155"/>
                    <a:pt x="584" y="1155"/>
                  </a:cubicBezTo>
                  <a:cubicBezTo>
                    <a:pt x="906" y="1155"/>
                    <a:pt x="1168" y="905"/>
                    <a:pt x="1168" y="584"/>
                  </a:cubicBezTo>
                  <a:cubicBezTo>
                    <a:pt x="1168" y="262"/>
                    <a:pt x="906" y="0"/>
                    <a:pt x="58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66"/>
            <p:cNvSpPr/>
            <p:nvPr/>
          </p:nvSpPr>
          <p:spPr>
            <a:xfrm>
              <a:off x="6065625" y="1514600"/>
              <a:ext cx="24425" cy="24425"/>
            </a:xfrm>
            <a:custGeom>
              <a:avLst/>
              <a:gdLst/>
              <a:ahLst/>
              <a:cxnLst/>
              <a:rect l="l" t="t" r="r" b="b"/>
              <a:pathLst>
                <a:path w="977" h="977" extrusionOk="0">
                  <a:moveTo>
                    <a:pt x="489" y="1"/>
                  </a:moveTo>
                  <a:cubicBezTo>
                    <a:pt x="215" y="1"/>
                    <a:pt x="1" y="215"/>
                    <a:pt x="1" y="489"/>
                  </a:cubicBezTo>
                  <a:cubicBezTo>
                    <a:pt x="1" y="763"/>
                    <a:pt x="215" y="977"/>
                    <a:pt x="489" y="977"/>
                  </a:cubicBezTo>
                  <a:cubicBezTo>
                    <a:pt x="763" y="977"/>
                    <a:pt x="977" y="763"/>
                    <a:pt x="977" y="489"/>
                  </a:cubicBezTo>
                  <a:cubicBezTo>
                    <a:pt x="977" y="215"/>
                    <a:pt x="763" y="1"/>
                    <a:pt x="48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66"/>
            <p:cNvSpPr/>
            <p:nvPr/>
          </p:nvSpPr>
          <p:spPr>
            <a:xfrm>
              <a:off x="6083200" y="1202350"/>
              <a:ext cx="26800" cy="26825"/>
            </a:xfrm>
            <a:custGeom>
              <a:avLst/>
              <a:gdLst/>
              <a:ahLst/>
              <a:cxnLst/>
              <a:rect l="l" t="t" r="r" b="b"/>
              <a:pathLst>
                <a:path w="1072" h="1073" extrusionOk="0">
                  <a:moveTo>
                    <a:pt x="536" y="1"/>
                  </a:moveTo>
                  <a:cubicBezTo>
                    <a:pt x="250" y="1"/>
                    <a:pt x="0" y="239"/>
                    <a:pt x="0" y="537"/>
                  </a:cubicBezTo>
                  <a:cubicBezTo>
                    <a:pt x="0" y="834"/>
                    <a:pt x="250" y="1073"/>
                    <a:pt x="536" y="1073"/>
                  </a:cubicBezTo>
                  <a:cubicBezTo>
                    <a:pt x="833" y="1073"/>
                    <a:pt x="1072" y="834"/>
                    <a:pt x="1072" y="537"/>
                  </a:cubicBezTo>
                  <a:cubicBezTo>
                    <a:pt x="1072" y="239"/>
                    <a:pt x="833" y="1"/>
                    <a:pt x="53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66"/>
            <p:cNvSpPr/>
            <p:nvPr/>
          </p:nvSpPr>
          <p:spPr>
            <a:xfrm>
              <a:off x="6359125" y="1131225"/>
              <a:ext cx="31275" cy="31275"/>
            </a:xfrm>
            <a:custGeom>
              <a:avLst/>
              <a:gdLst/>
              <a:ahLst/>
              <a:cxnLst/>
              <a:rect l="l" t="t" r="r" b="b"/>
              <a:pathLst>
                <a:path w="1251" h="1251" extrusionOk="0">
                  <a:moveTo>
                    <a:pt x="619" y="0"/>
                  </a:moveTo>
                  <a:cubicBezTo>
                    <a:pt x="274" y="0"/>
                    <a:pt x="0" y="286"/>
                    <a:pt x="0" y="631"/>
                  </a:cubicBezTo>
                  <a:cubicBezTo>
                    <a:pt x="0" y="977"/>
                    <a:pt x="274" y="1251"/>
                    <a:pt x="619" y="1251"/>
                  </a:cubicBezTo>
                  <a:cubicBezTo>
                    <a:pt x="965" y="1251"/>
                    <a:pt x="1250" y="977"/>
                    <a:pt x="1250" y="631"/>
                  </a:cubicBezTo>
                  <a:cubicBezTo>
                    <a:pt x="1250" y="286"/>
                    <a:pt x="965" y="0"/>
                    <a:pt x="61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66"/>
            <p:cNvSpPr/>
            <p:nvPr/>
          </p:nvSpPr>
          <p:spPr>
            <a:xfrm>
              <a:off x="6908875" y="1251475"/>
              <a:ext cx="26225" cy="26225"/>
            </a:xfrm>
            <a:custGeom>
              <a:avLst/>
              <a:gdLst/>
              <a:ahLst/>
              <a:cxnLst/>
              <a:rect l="l" t="t" r="r" b="b"/>
              <a:pathLst>
                <a:path w="1049" h="1049" extrusionOk="0">
                  <a:moveTo>
                    <a:pt x="525" y="0"/>
                  </a:moveTo>
                  <a:cubicBezTo>
                    <a:pt x="239" y="0"/>
                    <a:pt x="1" y="239"/>
                    <a:pt x="1" y="524"/>
                  </a:cubicBezTo>
                  <a:cubicBezTo>
                    <a:pt x="1" y="810"/>
                    <a:pt x="239" y="1048"/>
                    <a:pt x="525" y="1048"/>
                  </a:cubicBezTo>
                  <a:cubicBezTo>
                    <a:pt x="811" y="1048"/>
                    <a:pt x="1049" y="810"/>
                    <a:pt x="1049" y="524"/>
                  </a:cubicBezTo>
                  <a:cubicBezTo>
                    <a:pt x="1049" y="239"/>
                    <a:pt x="811" y="0"/>
                    <a:pt x="52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66"/>
            <p:cNvSpPr/>
            <p:nvPr/>
          </p:nvSpPr>
          <p:spPr>
            <a:xfrm>
              <a:off x="4597000" y="1972100"/>
              <a:ext cx="21450" cy="21750"/>
            </a:xfrm>
            <a:custGeom>
              <a:avLst/>
              <a:gdLst/>
              <a:ahLst/>
              <a:cxnLst/>
              <a:rect l="l" t="t" r="r" b="b"/>
              <a:pathLst>
                <a:path w="858" h="870" extrusionOk="0">
                  <a:moveTo>
                    <a:pt x="429" y="0"/>
                  </a:moveTo>
                  <a:cubicBezTo>
                    <a:pt x="191" y="0"/>
                    <a:pt x="0" y="191"/>
                    <a:pt x="0" y="429"/>
                  </a:cubicBezTo>
                  <a:cubicBezTo>
                    <a:pt x="0" y="679"/>
                    <a:pt x="191" y="870"/>
                    <a:pt x="429" y="870"/>
                  </a:cubicBezTo>
                  <a:cubicBezTo>
                    <a:pt x="667" y="870"/>
                    <a:pt x="857" y="679"/>
                    <a:pt x="857" y="429"/>
                  </a:cubicBezTo>
                  <a:cubicBezTo>
                    <a:pt x="857" y="191"/>
                    <a:pt x="667" y="0"/>
                    <a:pt x="42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66"/>
            <p:cNvSpPr/>
            <p:nvPr/>
          </p:nvSpPr>
          <p:spPr>
            <a:xfrm>
              <a:off x="4300825" y="1460125"/>
              <a:ext cx="36325" cy="36650"/>
            </a:xfrm>
            <a:custGeom>
              <a:avLst/>
              <a:gdLst/>
              <a:ahLst/>
              <a:cxnLst/>
              <a:rect l="l" t="t" r="r" b="b"/>
              <a:pathLst>
                <a:path w="1453" h="1466" extrusionOk="0">
                  <a:moveTo>
                    <a:pt x="727" y="1"/>
                  </a:moveTo>
                  <a:cubicBezTo>
                    <a:pt x="322" y="1"/>
                    <a:pt x="0" y="334"/>
                    <a:pt x="0" y="739"/>
                  </a:cubicBezTo>
                  <a:cubicBezTo>
                    <a:pt x="0" y="1132"/>
                    <a:pt x="322" y="1465"/>
                    <a:pt x="727" y="1465"/>
                  </a:cubicBezTo>
                  <a:cubicBezTo>
                    <a:pt x="1132" y="1465"/>
                    <a:pt x="1453" y="1132"/>
                    <a:pt x="1453" y="739"/>
                  </a:cubicBezTo>
                  <a:cubicBezTo>
                    <a:pt x="1453" y="334"/>
                    <a:pt x="1132" y="1"/>
                    <a:pt x="72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66"/>
            <p:cNvSpPr/>
            <p:nvPr/>
          </p:nvSpPr>
          <p:spPr>
            <a:xfrm>
              <a:off x="3863875" y="1838150"/>
              <a:ext cx="38125" cy="38125"/>
            </a:xfrm>
            <a:custGeom>
              <a:avLst/>
              <a:gdLst/>
              <a:ahLst/>
              <a:cxnLst/>
              <a:rect l="l" t="t" r="r" b="b"/>
              <a:pathLst>
                <a:path w="1525" h="1525" extrusionOk="0">
                  <a:moveTo>
                    <a:pt x="762" y="1"/>
                  </a:moveTo>
                  <a:cubicBezTo>
                    <a:pt x="345" y="1"/>
                    <a:pt x="0" y="346"/>
                    <a:pt x="0" y="763"/>
                  </a:cubicBezTo>
                  <a:cubicBezTo>
                    <a:pt x="0" y="1179"/>
                    <a:pt x="345" y="1525"/>
                    <a:pt x="762" y="1525"/>
                  </a:cubicBezTo>
                  <a:cubicBezTo>
                    <a:pt x="1179" y="1525"/>
                    <a:pt x="1524" y="1179"/>
                    <a:pt x="1524" y="763"/>
                  </a:cubicBezTo>
                  <a:cubicBezTo>
                    <a:pt x="1524" y="346"/>
                    <a:pt x="1179" y="1"/>
                    <a:pt x="76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66"/>
            <p:cNvSpPr/>
            <p:nvPr/>
          </p:nvSpPr>
          <p:spPr>
            <a:xfrm>
              <a:off x="3494475" y="1414875"/>
              <a:ext cx="18775" cy="18500"/>
            </a:xfrm>
            <a:custGeom>
              <a:avLst/>
              <a:gdLst/>
              <a:ahLst/>
              <a:cxnLst/>
              <a:rect l="l" t="t" r="r" b="b"/>
              <a:pathLst>
                <a:path w="751" h="740" extrusionOk="0">
                  <a:moveTo>
                    <a:pt x="369" y="1"/>
                  </a:moveTo>
                  <a:cubicBezTo>
                    <a:pt x="167" y="1"/>
                    <a:pt x="0" y="168"/>
                    <a:pt x="0" y="370"/>
                  </a:cubicBezTo>
                  <a:cubicBezTo>
                    <a:pt x="0" y="572"/>
                    <a:pt x="167" y="739"/>
                    <a:pt x="369" y="739"/>
                  </a:cubicBezTo>
                  <a:cubicBezTo>
                    <a:pt x="584" y="739"/>
                    <a:pt x="750" y="572"/>
                    <a:pt x="750" y="370"/>
                  </a:cubicBezTo>
                  <a:cubicBezTo>
                    <a:pt x="750" y="168"/>
                    <a:pt x="584" y="1"/>
                    <a:pt x="36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66"/>
            <p:cNvSpPr/>
            <p:nvPr/>
          </p:nvSpPr>
          <p:spPr>
            <a:xfrm>
              <a:off x="2758675" y="1504775"/>
              <a:ext cx="26500" cy="26825"/>
            </a:xfrm>
            <a:custGeom>
              <a:avLst/>
              <a:gdLst/>
              <a:ahLst/>
              <a:cxnLst/>
              <a:rect l="l" t="t" r="r" b="b"/>
              <a:pathLst>
                <a:path w="1060" h="1073" extrusionOk="0">
                  <a:moveTo>
                    <a:pt x="536" y="1"/>
                  </a:moveTo>
                  <a:cubicBezTo>
                    <a:pt x="238" y="1"/>
                    <a:pt x="0" y="239"/>
                    <a:pt x="0" y="536"/>
                  </a:cubicBezTo>
                  <a:cubicBezTo>
                    <a:pt x="0" y="834"/>
                    <a:pt x="238" y="1072"/>
                    <a:pt x="536" y="1072"/>
                  </a:cubicBezTo>
                  <a:cubicBezTo>
                    <a:pt x="822" y="1072"/>
                    <a:pt x="1060" y="834"/>
                    <a:pt x="1060" y="536"/>
                  </a:cubicBezTo>
                  <a:cubicBezTo>
                    <a:pt x="1060" y="239"/>
                    <a:pt x="822" y="1"/>
                    <a:pt x="53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66"/>
            <p:cNvSpPr/>
            <p:nvPr/>
          </p:nvSpPr>
          <p:spPr>
            <a:xfrm>
              <a:off x="2516975" y="2133425"/>
              <a:ext cx="32175" cy="31875"/>
            </a:xfrm>
            <a:custGeom>
              <a:avLst/>
              <a:gdLst/>
              <a:ahLst/>
              <a:cxnLst/>
              <a:rect l="l" t="t" r="r" b="b"/>
              <a:pathLst>
                <a:path w="1287" h="1275" extrusionOk="0">
                  <a:moveTo>
                    <a:pt x="643" y="1"/>
                  </a:moveTo>
                  <a:cubicBezTo>
                    <a:pt x="286" y="1"/>
                    <a:pt x="0" y="286"/>
                    <a:pt x="0" y="632"/>
                  </a:cubicBezTo>
                  <a:cubicBezTo>
                    <a:pt x="0" y="989"/>
                    <a:pt x="286" y="1275"/>
                    <a:pt x="643" y="1275"/>
                  </a:cubicBezTo>
                  <a:cubicBezTo>
                    <a:pt x="1000" y="1275"/>
                    <a:pt x="1286" y="989"/>
                    <a:pt x="1286" y="632"/>
                  </a:cubicBezTo>
                  <a:cubicBezTo>
                    <a:pt x="1286" y="286"/>
                    <a:pt x="1000" y="1"/>
                    <a:pt x="64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66"/>
            <p:cNvSpPr/>
            <p:nvPr/>
          </p:nvSpPr>
          <p:spPr>
            <a:xfrm>
              <a:off x="2105900" y="2011675"/>
              <a:ext cx="38725" cy="38725"/>
            </a:xfrm>
            <a:custGeom>
              <a:avLst/>
              <a:gdLst/>
              <a:ahLst/>
              <a:cxnLst/>
              <a:rect l="l" t="t" r="r" b="b"/>
              <a:pathLst>
                <a:path w="1549" h="1549" extrusionOk="0">
                  <a:moveTo>
                    <a:pt x="775" y="1"/>
                  </a:moveTo>
                  <a:cubicBezTo>
                    <a:pt x="346" y="1"/>
                    <a:pt x="1" y="346"/>
                    <a:pt x="1" y="775"/>
                  </a:cubicBezTo>
                  <a:cubicBezTo>
                    <a:pt x="1" y="1203"/>
                    <a:pt x="346" y="1549"/>
                    <a:pt x="775" y="1549"/>
                  </a:cubicBezTo>
                  <a:cubicBezTo>
                    <a:pt x="1203" y="1549"/>
                    <a:pt x="1549" y="1203"/>
                    <a:pt x="1549" y="775"/>
                  </a:cubicBezTo>
                  <a:cubicBezTo>
                    <a:pt x="1549" y="346"/>
                    <a:pt x="1203" y="1"/>
                    <a:pt x="77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3" name="Google Shape;283;p66"/>
          <p:cNvGrpSpPr/>
          <p:nvPr/>
        </p:nvGrpSpPr>
        <p:grpSpPr>
          <a:xfrm rot="-620456">
            <a:off x="-263690" y="4428949"/>
            <a:ext cx="1139559" cy="985587"/>
            <a:chOff x="7565700" y="3634650"/>
            <a:chExt cx="1234500" cy="1067700"/>
          </a:xfrm>
        </p:grpSpPr>
        <p:sp>
          <p:nvSpPr>
            <p:cNvPr id="284" name="Google Shape;284;p66"/>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66"/>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6" name="Google Shape;286;p66"/>
          <p:cNvGrpSpPr/>
          <p:nvPr/>
        </p:nvGrpSpPr>
        <p:grpSpPr>
          <a:xfrm rot="1407022">
            <a:off x="8660897" y="1135840"/>
            <a:ext cx="678742" cy="586936"/>
            <a:chOff x="7565700" y="3634650"/>
            <a:chExt cx="1234500" cy="1067700"/>
          </a:xfrm>
        </p:grpSpPr>
        <p:sp>
          <p:nvSpPr>
            <p:cNvPr id="287" name="Google Shape;287;p66"/>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66"/>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89" name="Google Shape;289;p66"/>
          <p:cNvSpPr txBox="1">
            <a:spLocks noGrp="1"/>
          </p:cNvSpPr>
          <p:nvPr>
            <p:ph type="title"/>
          </p:nvPr>
        </p:nvSpPr>
        <p:spPr>
          <a:xfrm>
            <a:off x="713100" y="452325"/>
            <a:ext cx="77178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accent1"/>
            </a:gs>
            <a:gs pos="100000">
              <a:schemeClr val="accent3"/>
            </a:gs>
          </a:gsLst>
          <a:lin ang="5400012" scaled="0"/>
        </a:gradFill>
        <a:effectLst/>
      </p:bgPr>
    </p:bg>
    <p:spTree>
      <p:nvGrpSpPr>
        <p:cNvPr id="1" name="Shape 5"/>
        <p:cNvGrpSpPr/>
        <p:nvPr/>
      </p:nvGrpSpPr>
      <p:grpSpPr>
        <a:xfrm>
          <a:off x="0" y="0"/>
          <a:ext cx="0" cy="0"/>
          <a:chOff x="0" y="0"/>
          <a:chExt cx="0" cy="0"/>
        </a:xfrm>
      </p:grpSpPr>
      <p:sp>
        <p:nvSpPr>
          <p:cNvPr id="6" name="Google Shape;6;p53"/>
          <p:cNvSpPr txBox="1">
            <a:spLocks noGrp="1"/>
          </p:cNvSpPr>
          <p:nvPr>
            <p:ph type="title"/>
          </p:nvPr>
        </p:nvSpPr>
        <p:spPr>
          <a:xfrm>
            <a:off x="720300" y="452325"/>
            <a:ext cx="77034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2800"/>
              <a:buFont typeface="Orbitron"/>
              <a:buNone/>
              <a:defRPr sz="2800" b="1" i="0" u="none" strike="noStrike" cap="none">
                <a:solidFill>
                  <a:schemeClr val="lt1"/>
                </a:solidFill>
                <a:latin typeface="Orbitron"/>
                <a:ea typeface="Orbitron"/>
                <a:cs typeface="Orbitron"/>
                <a:sym typeface="Orbitron"/>
              </a:defRPr>
            </a:lvl1pPr>
            <a:lvl2pPr marR="0" lvl="1" algn="l" rtl="0">
              <a:lnSpc>
                <a:spcPct val="100000"/>
              </a:lnSpc>
              <a:spcBef>
                <a:spcPts val="0"/>
              </a:spcBef>
              <a:spcAft>
                <a:spcPts val="0"/>
              </a:spcAft>
              <a:buClr>
                <a:schemeClr val="lt1"/>
              </a:buClr>
              <a:buSzPts val="2800"/>
              <a:buFont typeface="Orbitron"/>
              <a:buNone/>
              <a:defRPr sz="2800" b="1" i="0" u="none" strike="noStrike" cap="none">
                <a:solidFill>
                  <a:schemeClr val="lt1"/>
                </a:solidFill>
                <a:latin typeface="Orbitron"/>
                <a:ea typeface="Orbitron"/>
                <a:cs typeface="Orbitron"/>
                <a:sym typeface="Orbitron"/>
              </a:defRPr>
            </a:lvl2pPr>
            <a:lvl3pPr marR="0" lvl="2" algn="l" rtl="0">
              <a:lnSpc>
                <a:spcPct val="100000"/>
              </a:lnSpc>
              <a:spcBef>
                <a:spcPts val="0"/>
              </a:spcBef>
              <a:spcAft>
                <a:spcPts val="0"/>
              </a:spcAft>
              <a:buClr>
                <a:schemeClr val="lt1"/>
              </a:buClr>
              <a:buSzPts val="2800"/>
              <a:buFont typeface="Orbitron"/>
              <a:buNone/>
              <a:defRPr sz="2800" b="1" i="0" u="none" strike="noStrike" cap="none">
                <a:solidFill>
                  <a:schemeClr val="lt1"/>
                </a:solidFill>
                <a:latin typeface="Orbitron"/>
                <a:ea typeface="Orbitron"/>
                <a:cs typeface="Orbitron"/>
                <a:sym typeface="Orbitron"/>
              </a:defRPr>
            </a:lvl3pPr>
            <a:lvl4pPr marR="0" lvl="3" algn="l" rtl="0">
              <a:lnSpc>
                <a:spcPct val="100000"/>
              </a:lnSpc>
              <a:spcBef>
                <a:spcPts val="0"/>
              </a:spcBef>
              <a:spcAft>
                <a:spcPts val="0"/>
              </a:spcAft>
              <a:buClr>
                <a:schemeClr val="lt1"/>
              </a:buClr>
              <a:buSzPts val="2800"/>
              <a:buFont typeface="Orbitron"/>
              <a:buNone/>
              <a:defRPr sz="2800" b="1" i="0" u="none" strike="noStrike" cap="none">
                <a:solidFill>
                  <a:schemeClr val="lt1"/>
                </a:solidFill>
                <a:latin typeface="Orbitron"/>
                <a:ea typeface="Orbitron"/>
                <a:cs typeface="Orbitron"/>
                <a:sym typeface="Orbitron"/>
              </a:defRPr>
            </a:lvl4pPr>
            <a:lvl5pPr marR="0" lvl="4" algn="l" rtl="0">
              <a:lnSpc>
                <a:spcPct val="100000"/>
              </a:lnSpc>
              <a:spcBef>
                <a:spcPts val="0"/>
              </a:spcBef>
              <a:spcAft>
                <a:spcPts val="0"/>
              </a:spcAft>
              <a:buClr>
                <a:schemeClr val="lt1"/>
              </a:buClr>
              <a:buSzPts val="2800"/>
              <a:buFont typeface="Orbitron"/>
              <a:buNone/>
              <a:defRPr sz="2800" b="1" i="0" u="none" strike="noStrike" cap="none">
                <a:solidFill>
                  <a:schemeClr val="lt1"/>
                </a:solidFill>
                <a:latin typeface="Orbitron"/>
                <a:ea typeface="Orbitron"/>
                <a:cs typeface="Orbitron"/>
                <a:sym typeface="Orbitron"/>
              </a:defRPr>
            </a:lvl5pPr>
            <a:lvl6pPr marR="0" lvl="5" algn="l" rtl="0">
              <a:lnSpc>
                <a:spcPct val="100000"/>
              </a:lnSpc>
              <a:spcBef>
                <a:spcPts val="0"/>
              </a:spcBef>
              <a:spcAft>
                <a:spcPts val="0"/>
              </a:spcAft>
              <a:buClr>
                <a:schemeClr val="lt1"/>
              </a:buClr>
              <a:buSzPts val="2800"/>
              <a:buFont typeface="Orbitron"/>
              <a:buNone/>
              <a:defRPr sz="2800" b="1" i="0" u="none" strike="noStrike" cap="none">
                <a:solidFill>
                  <a:schemeClr val="lt1"/>
                </a:solidFill>
                <a:latin typeface="Orbitron"/>
                <a:ea typeface="Orbitron"/>
                <a:cs typeface="Orbitron"/>
                <a:sym typeface="Orbitron"/>
              </a:defRPr>
            </a:lvl6pPr>
            <a:lvl7pPr marR="0" lvl="6" algn="l" rtl="0">
              <a:lnSpc>
                <a:spcPct val="100000"/>
              </a:lnSpc>
              <a:spcBef>
                <a:spcPts val="0"/>
              </a:spcBef>
              <a:spcAft>
                <a:spcPts val="0"/>
              </a:spcAft>
              <a:buClr>
                <a:schemeClr val="lt1"/>
              </a:buClr>
              <a:buSzPts val="2800"/>
              <a:buFont typeface="Orbitron"/>
              <a:buNone/>
              <a:defRPr sz="2800" b="1" i="0" u="none" strike="noStrike" cap="none">
                <a:solidFill>
                  <a:schemeClr val="lt1"/>
                </a:solidFill>
                <a:latin typeface="Orbitron"/>
                <a:ea typeface="Orbitron"/>
                <a:cs typeface="Orbitron"/>
                <a:sym typeface="Orbitron"/>
              </a:defRPr>
            </a:lvl7pPr>
            <a:lvl8pPr marR="0" lvl="7" algn="l" rtl="0">
              <a:lnSpc>
                <a:spcPct val="100000"/>
              </a:lnSpc>
              <a:spcBef>
                <a:spcPts val="0"/>
              </a:spcBef>
              <a:spcAft>
                <a:spcPts val="0"/>
              </a:spcAft>
              <a:buClr>
                <a:schemeClr val="lt1"/>
              </a:buClr>
              <a:buSzPts val="2800"/>
              <a:buFont typeface="Orbitron"/>
              <a:buNone/>
              <a:defRPr sz="2800" b="1" i="0" u="none" strike="noStrike" cap="none">
                <a:solidFill>
                  <a:schemeClr val="lt1"/>
                </a:solidFill>
                <a:latin typeface="Orbitron"/>
                <a:ea typeface="Orbitron"/>
                <a:cs typeface="Orbitron"/>
                <a:sym typeface="Orbitron"/>
              </a:defRPr>
            </a:lvl8pPr>
            <a:lvl9pPr marR="0" lvl="8" algn="l" rtl="0">
              <a:lnSpc>
                <a:spcPct val="100000"/>
              </a:lnSpc>
              <a:spcBef>
                <a:spcPts val="0"/>
              </a:spcBef>
              <a:spcAft>
                <a:spcPts val="0"/>
              </a:spcAft>
              <a:buClr>
                <a:schemeClr val="lt1"/>
              </a:buClr>
              <a:buSzPts val="2800"/>
              <a:buFont typeface="Orbitron"/>
              <a:buNone/>
              <a:defRPr sz="2800" b="1" i="0" u="none" strike="noStrike" cap="none">
                <a:solidFill>
                  <a:schemeClr val="lt1"/>
                </a:solidFill>
                <a:latin typeface="Orbitron"/>
                <a:ea typeface="Orbitron"/>
                <a:cs typeface="Orbitron"/>
                <a:sym typeface="Orbitron"/>
              </a:defRPr>
            </a:lvl9pPr>
          </a:lstStyle>
          <a:p>
            <a:endParaRPr/>
          </a:p>
        </p:txBody>
      </p:sp>
      <p:sp>
        <p:nvSpPr>
          <p:cNvPr id="7" name="Google Shape;7;p53"/>
          <p:cNvSpPr txBox="1">
            <a:spLocks noGrp="1"/>
          </p:cNvSpPr>
          <p:nvPr>
            <p:ph type="body" idx="1"/>
          </p:nvPr>
        </p:nvSpPr>
        <p:spPr>
          <a:xfrm>
            <a:off x="720300" y="1152475"/>
            <a:ext cx="77034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1pPr>
            <a:lvl2pPr marL="914400" marR="0" lvl="1"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2pPr>
            <a:lvl3pPr marL="1371600" marR="0" lvl="2"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3pPr>
            <a:lvl4pPr marL="1828800" marR="0" lvl="3"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4pPr>
            <a:lvl5pPr marL="2286000" marR="0" lvl="4"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5pPr>
            <a:lvl6pPr marL="2743200" marR="0" lvl="5"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6pPr>
            <a:lvl7pPr marL="3200400" marR="0" lvl="6"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7pPr>
            <a:lvl8pPr marL="3657600" marR="0" lvl="7"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8pPr>
            <a:lvl9pPr marL="4114800" marR="0" lvl="8"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70" r:id="rId17"/>
    <p:sldLayoutId id="2147483674" r:id="rId18"/>
    <p:sldLayoutId id="2147483675" r:id="rId19"/>
    <p:sldLayoutId id="2147483676" r:id="rId20"/>
    <p:sldLayoutId id="2147483677"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16.xml"/><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grpSp>
        <p:nvGrpSpPr>
          <p:cNvPr id="426" name="Google Shape;426;p1"/>
          <p:cNvGrpSpPr/>
          <p:nvPr/>
        </p:nvGrpSpPr>
        <p:grpSpPr>
          <a:xfrm>
            <a:off x="606519" y="500079"/>
            <a:ext cx="1587806" cy="1457096"/>
            <a:chOff x="7761975" y="-1828975"/>
            <a:chExt cx="2578025" cy="2365800"/>
          </a:xfrm>
        </p:grpSpPr>
        <p:sp>
          <p:nvSpPr>
            <p:cNvPr id="427" name="Google Shape;427;p1"/>
            <p:cNvSpPr/>
            <p:nvPr/>
          </p:nvSpPr>
          <p:spPr>
            <a:xfrm>
              <a:off x="7761975" y="-1828975"/>
              <a:ext cx="2578025" cy="2365800"/>
            </a:xfrm>
            <a:custGeom>
              <a:avLst/>
              <a:gdLst/>
              <a:ahLst/>
              <a:cxnLst/>
              <a:rect l="l" t="t" r="r" b="b"/>
              <a:pathLst>
                <a:path w="103121" h="94632" extrusionOk="0">
                  <a:moveTo>
                    <a:pt x="1536" y="1"/>
                  </a:moveTo>
                  <a:cubicBezTo>
                    <a:pt x="691" y="1"/>
                    <a:pt x="0" y="692"/>
                    <a:pt x="0" y="1537"/>
                  </a:cubicBezTo>
                  <a:lnTo>
                    <a:pt x="0" y="93096"/>
                  </a:lnTo>
                  <a:cubicBezTo>
                    <a:pt x="0" y="93941"/>
                    <a:pt x="691" y="94632"/>
                    <a:pt x="1536" y="94632"/>
                  </a:cubicBezTo>
                  <a:lnTo>
                    <a:pt x="101584" y="94632"/>
                  </a:lnTo>
                  <a:cubicBezTo>
                    <a:pt x="102430" y="94632"/>
                    <a:pt x="103120" y="93941"/>
                    <a:pt x="103120" y="93096"/>
                  </a:cubicBezTo>
                  <a:lnTo>
                    <a:pt x="103120" y="1537"/>
                  </a:lnTo>
                  <a:cubicBezTo>
                    <a:pt x="103120" y="692"/>
                    <a:pt x="102430" y="1"/>
                    <a:pt x="101584" y="1"/>
                  </a:cubicBezTo>
                  <a:close/>
                </a:path>
              </a:pathLst>
            </a:custGeom>
            <a:gradFill>
              <a:gsLst>
                <a:gs pos="0">
                  <a:schemeClr val="accent3"/>
                </a:gs>
                <a:gs pos="100000">
                  <a:schemeClr val="accent4"/>
                </a:gs>
              </a:gsLst>
              <a:lin ang="5400012" scaled="0"/>
            </a:gradFill>
            <a:ln>
              <a:noFill/>
            </a:ln>
            <a:effectLst>
              <a:outerShdw blurRad="442913" algn="bl" rotWithShape="0">
                <a:schemeClr val="accent2">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1"/>
            <p:cNvSpPr/>
            <p:nvPr/>
          </p:nvSpPr>
          <p:spPr>
            <a:xfrm>
              <a:off x="7892650" y="359700"/>
              <a:ext cx="47050" cy="46750"/>
            </a:xfrm>
            <a:custGeom>
              <a:avLst/>
              <a:gdLst/>
              <a:ahLst/>
              <a:cxnLst/>
              <a:rect l="l" t="t" r="r" b="b"/>
              <a:pathLst>
                <a:path w="1882" h="1870" extrusionOk="0">
                  <a:moveTo>
                    <a:pt x="941" y="0"/>
                  </a:moveTo>
                  <a:cubicBezTo>
                    <a:pt x="417" y="0"/>
                    <a:pt x="0" y="417"/>
                    <a:pt x="0" y="929"/>
                  </a:cubicBezTo>
                  <a:cubicBezTo>
                    <a:pt x="0" y="1453"/>
                    <a:pt x="417" y="1870"/>
                    <a:pt x="941" y="1870"/>
                  </a:cubicBezTo>
                  <a:cubicBezTo>
                    <a:pt x="1465" y="1870"/>
                    <a:pt x="1881" y="1453"/>
                    <a:pt x="1881" y="929"/>
                  </a:cubicBezTo>
                  <a:cubicBezTo>
                    <a:pt x="1881" y="417"/>
                    <a:pt x="1453" y="0"/>
                    <a:pt x="94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1"/>
            <p:cNvSpPr/>
            <p:nvPr/>
          </p:nvSpPr>
          <p:spPr>
            <a:xfrm>
              <a:off x="10041725" y="322500"/>
              <a:ext cx="121450" cy="121150"/>
            </a:xfrm>
            <a:custGeom>
              <a:avLst/>
              <a:gdLst/>
              <a:ahLst/>
              <a:cxnLst/>
              <a:rect l="l" t="t" r="r" b="b"/>
              <a:pathLst>
                <a:path w="4858" h="4846" extrusionOk="0">
                  <a:moveTo>
                    <a:pt x="2429" y="0"/>
                  </a:moveTo>
                  <a:cubicBezTo>
                    <a:pt x="1084" y="0"/>
                    <a:pt x="0" y="1084"/>
                    <a:pt x="0" y="2429"/>
                  </a:cubicBezTo>
                  <a:cubicBezTo>
                    <a:pt x="0" y="3763"/>
                    <a:pt x="1084" y="4846"/>
                    <a:pt x="2429" y="4846"/>
                  </a:cubicBezTo>
                  <a:cubicBezTo>
                    <a:pt x="3775" y="4846"/>
                    <a:pt x="4858" y="3763"/>
                    <a:pt x="4858" y="2429"/>
                  </a:cubicBezTo>
                  <a:cubicBezTo>
                    <a:pt x="4858" y="1084"/>
                    <a:pt x="3775" y="0"/>
                    <a:pt x="242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1"/>
            <p:cNvSpPr/>
            <p:nvPr/>
          </p:nvSpPr>
          <p:spPr>
            <a:xfrm>
              <a:off x="8702850" y="383225"/>
              <a:ext cx="136075" cy="46750"/>
            </a:xfrm>
            <a:custGeom>
              <a:avLst/>
              <a:gdLst/>
              <a:ahLst/>
              <a:cxnLst/>
              <a:rect l="l" t="t" r="r" b="b"/>
              <a:pathLst>
                <a:path w="5443" h="1870" extrusionOk="0">
                  <a:moveTo>
                    <a:pt x="1" y="0"/>
                  </a:moveTo>
                  <a:lnTo>
                    <a:pt x="1" y="1869"/>
                  </a:lnTo>
                  <a:lnTo>
                    <a:pt x="5442" y="1869"/>
                  </a:lnTo>
                  <a:lnTo>
                    <a:pt x="544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1"/>
            <p:cNvSpPr/>
            <p:nvPr/>
          </p:nvSpPr>
          <p:spPr>
            <a:xfrm>
              <a:off x="8848125" y="383225"/>
              <a:ext cx="136350" cy="46750"/>
            </a:xfrm>
            <a:custGeom>
              <a:avLst/>
              <a:gdLst/>
              <a:ahLst/>
              <a:cxnLst/>
              <a:rect l="l" t="t" r="r" b="b"/>
              <a:pathLst>
                <a:path w="5454" h="1870" extrusionOk="0">
                  <a:moveTo>
                    <a:pt x="0" y="0"/>
                  </a:moveTo>
                  <a:lnTo>
                    <a:pt x="0" y="1869"/>
                  </a:lnTo>
                  <a:lnTo>
                    <a:pt x="5453" y="1869"/>
                  </a:lnTo>
                  <a:lnTo>
                    <a:pt x="545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1"/>
            <p:cNvSpPr/>
            <p:nvPr/>
          </p:nvSpPr>
          <p:spPr>
            <a:xfrm>
              <a:off x="8993675" y="383225"/>
              <a:ext cx="136050" cy="46750"/>
            </a:xfrm>
            <a:custGeom>
              <a:avLst/>
              <a:gdLst/>
              <a:ahLst/>
              <a:cxnLst/>
              <a:rect l="l" t="t" r="r" b="b"/>
              <a:pathLst>
                <a:path w="5442" h="1870" extrusionOk="0">
                  <a:moveTo>
                    <a:pt x="0" y="0"/>
                  </a:moveTo>
                  <a:lnTo>
                    <a:pt x="0" y="1869"/>
                  </a:lnTo>
                  <a:lnTo>
                    <a:pt x="5442" y="1869"/>
                  </a:lnTo>
                  <a:lnTo>
                    <a:pt x="544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1"/>
            <p:cNvSpPr/>
            <p:nvPr/>
          </p:nvSpPr>
          <p:spPr>
            <a:xfrm>
              <a:off x="9139225" y="383225"/>
              <a:ext cx="136050" cy="46750"/>
            </a:xfrm>
            <a:custGeom>
              <a:avLst/>
              <a:gdLst/>
              <a:ahLst/>
              <a:cxnLst/>
              <a:rect l="l" t="t" r="r" b="b"/>
              <a:pathLst>
                <a:path w="5442" h="1870" extrusionOk="0">
                  <a:moveTo>
                    <a:pt x="1" y="0"/>
                  </a:moveTo>
                  <a:lnTo>
                    <a:pt x="1" y="1869"/>
                  </a:lnTo>
                  <a:lnTo>
                    <a:pt x="5442" y="1869"/>
                  </a:lnTo>
                  <a:lnTo>
                    <a:pt x="544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1"/>
            <p:cNvSpPr/>
            <p:nvPr/>
          </p:nvSpPr>
          <p:spPr>
            <a:xfrm>
              <a:off x="9284475" y="383225"/>
              <a:ext cx="136350" cy="46750"/>
            </a:xfrm>
            <a:custGeom>
              <a:avLst/>
              <a:gdLst/>
              <a:ahLst/>
              <a:cxnLst/>
              <a:rect l="l" t="t" r="r" b="b"/>
              <a:pathLst>
                <a:path w="5454" h="1870" extrusionOk="0">
                  <a:moveTo>
                    <a:pt x="1" y="0"/>
                  </a:moveTo>
                  <a:lnTo>
                    <a:pt x="1" y="1869"/>
                  </a:lnTo>
                  <a:lnTo>
                    <a:pt x="5454" y="1869"/>
                  </a:lnTo>
                  <a:lnTo>
                    <a:pt x="545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1"/>
            <p:cNvSpPr/>
            <p:nvPr/>
          </p:nvSpPr>
          <p:spPr>
            <a:xfrm>
              <a:off x="10122975" y="-1677150"/>
              <a:ext cx="84850" cy="1935975"/>
            </a:xfrm>
            <a:custGeom>
              <a:avLst/>
              <a:gdLst/>
              <a:ahLst/>
              <a:cxnLst/>
              <a:rect l="l" t="t" r="r" b="b"/>
              <a:pathLst>
                <a:path w="3394" h="77439" extrusionOk="0">
                  <a:moveTo>
                    <a:pt x="3394" y="0"/>
                  </a:moveTo>
                  <a:lnTo>
                    <a:pt x="1" y="3310"/>
                  </a:lnTo>
                  <a:lnTo>
                    <a:pt x="1" y="73985"/>
                  </a:lnTo>
                  <a:lnTo>
                    <a:pt x="3394" y="77438"/>
                  </a:lnTo>
                  <a:lnTo>
                    <a:pt x="3394" y="0"/>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1"/>
            <p:cNvSpPr/>
            <p:nvPr/>
          </p:nvSpPr>
          <p:spPr>
            <a:xfrm>
              <a:off x="7885800" y="-1677150"/>
              <a:ext cx="2322025" cy="82775"/>
            </a:xfrm>
            <a:custGeom>
              <a:avLst/>
              <a:gdLst/>
              <a:ahLst/>
              <a:cxnLst/>
              <a:rect l="l" t="t" r="r" b="b"/>
              <a:pathLst>
                <a:path w="92881" h="3311" extrusionOk="0">
                  <a:moveTo>
                    <a:pt x="0" y="0"/>
                  </a:moveTo>
                  <a:lnTo>
                    <a:pt x="3536" y="3310"/>
                  </a:lnTo>
                  <a:lnTo>
                    <a:pt x="89488" y="3310"/>
                  </a:lnTo>
                  <a:lnTo>
                    <a:pt x="9288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1"/>
            <p:cNvSpPr/>
            <p:nvPr/>
          </p:nvSpPr>
          <p:spPr>
            <a:xfrm>
              <a:off x="7885800" y="172475"/>
              <a:ext cx="2322025" cy="86350"/>
            </a:xfrm>
            <a:custGeom>
              <a:avLst/>
              <a:gdLst/>
              <a:ahLst/>
              <a:cxnLst/>
              <a:rect l="l" t="t" r="r" b="b"/>
              <a:pathLst>
                <a:path w="92881" h="3454" extrusionOk="0">
                  <a:moveTo>
                    <a:pt x="3536" y="0"/>
                  </a:moveTo>
                  <a:lnTo>
                    <a:pt x="0" y="3453"/>
                  </a:lnTo>
                  <a:lnTo>
                    <a:pt x="92881" y="3453"/>
                  </a:lnTo>
                  <a:lnTo>
                    <a:pt x="89488" y="0"/>
                  </a:lnTo>
                  <a:close/>
                </a:path>
              </a:pathLst>
            </a:custGeom>
            <a:gradFill>
              <a:gsLst>
                <a:gs pos="0">
                  <a:schemeClr val="accent3"/>
                </a:gs>
                <a:gs pos="100000">
                  <a:schemeClr val="accen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1"/>
            <p:cNvSpPr/>
            <p:nvPr/>
          </p:nvSpPr>
          <p:spPr>
            <a:xfrm>
              <a:off x="7885800" y="-1677150"/>
              <a:ext cx="88425" cy="1935975"/>
            </a:xfrm>
            <a:custGeom>
              <a:avLst/>
              <a:gdLst/>
              <a:ahLst/>
              <a:cxnLst/>
              <a:rect l="l" t="t" r="r" b="b"/>
              <a:pathLst>
                <a:path w="3537" h="77439" extrusionOk="0">
                  <a:moveTo>
                    <a:pt x="0" y="0"/>
                  </a:moveTo>
                  <a:lnTo>
                    <a:pt x="0" y="77438"/>
                  </a:lnTo>
                  <a:lnTo>
                    <a:pt x="3536" y="73985"/>
                  </a:lnTo>
                  <a:lnTo>
                    <a:pt x="3536" y="3310"/>
                  </a:lnTo>
                  <a:lnTo>
                    <a:pt x="0" y="0"/>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1"/>
            <p:cNvSpPr/>
            <p:nvPr/>
          </p:nvSpPr>
          <p:spPr>
            <a:xfrm>
              <a:off x="7899775" y="-1640850"/>
              <a:ext cx="2297650" cy="1859550"/>
            </a:xfrm>
            <a:custGeom>
              <a:avLst/>
              <a:gdLst/>
              <a:ahLst/>
              <a:cxnLst/>
              <a:rect l="l" t="t" r="r" b="b"/>
              <a:pathLst>
                <a:path w="91906" h="74382" extrusionOk="0">
                  <a:moveTo>
                    <a:pt x="45949" y="1"/>
                  </a:moveTo>
                  <a:cubicBezTo>
                    <a:pt x="31624" y="1"/>
                    <a:pt x="17301" y="620"/>
                    <a:pt x="2977" y="1858"/>
                  </a:cubicBezTo>
                  <a:cubicBezTo>
                    <a:pt x="1" y="25432"/>
                    <a:pt x="1" y="48959"/>
                    <a:pt x="2977" y="72533"/>
                  </a:cubicBezTo>
                  <a:cubicBezTo>
                    <a:pt x="17301" y="73766"/>
                    <a:pt x="31624" y="74382"/>
                    <a:pt x="45949" y="74382"/>
                  </a:cubicBezTo>
                  <a:cubicBezTo>
                    <a:pt x="60273" y="74382"/>
                    <a:pt x="74600" y="73766"/>
                    <a:pt x="88929" y="72533"/>
                  </a:cubicBezTo>
                  <a:cubicBezTo>
                    <a:pt x="91905" y="48959"/>
                    <a:pt x="91905" y="25432"/>
                    <a:pt x="88929" y="1858"/>
                  </a:cubicBezTo>
                  <a:cubicBezTo>
                    <a:pt x="74600" y="620"/>
                    <a:pt x="60273" y="1"/>
                    <a:pt x="45949" y="1"/>
                  </a:cubicBezTo>
                  <a:close/>
                </a:path>
              </a:pathLst>
            </a:custGeom>
            <a:gradFill>
              <a:gsLst>
                <a:gs pos="0">
                  <a:schemeClr val="accent4"/>
                </a:gs>
                <a:gs pos="50000">
                  <a:schemeClr val="accent5"/>
                </a:gs>
                <a:gs pos="100000">
                  <a:schemeClr val="accent6"/>
                </a:gs>
              </a:gsLst>
              <a:lin ang="5400012" scaled="0"/>
            </a:gradFill>
            <a:ln>
              <a:noFill/>
            </a:ln>
            <a:effectLst>
              <a:outerShdw blurRad="171450" algn="bl" rotWithShape="0">
                <a:schemeClr val="accent5">
                  <a:alpha val="56862"/>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40" name="Google Shape;440;p1"/>
          <p:cNvSpPr txBox="1">
            <a:spLocks noGrp="1"/>
          </p:cNvSpPr>
          <p:nvPr>
            <p:ph type="ctrTitle"/>
          </p:nvPr>
        </p:nvSpPr>
        <p:spPr>
          <a:xfrm>
            <a:off x="339450" y="2411150"/>
            <a:ext cx="7667700" cy="2167200"/>
          </a:xfrm>
          <a:prstGeom prst="rect">
            <a:avLst/>
          </a:prstGeom>
          <a:noFill/>
          <a:ln>
            <a:noFill/>
          </a:ln>
          <a:effectLst>
            <a:outerShdw blurRad="100013" algn="bl" rotWithShape="0">
              <a:schemeClr val="accent1">
                <a:alpha val="27843"/>
              </a:schemeClr>
            </a:outerShdw>
          </a:effectLst>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sz="3700">
                <a:latin typeface="Karla"/>
                <a:ea typeface="Karla"/>
                <a:cs typeface="Karla"/>
                <a:sym typeface="Karla"/>
              </a:rPr>
              <a:t>Analyzing Viewer Preferences And Sentiment Towards Popular Sitcoms</a:t>
            </a:r>
            <a:endParaRPr sz="3700">
              <a:latin typeface="Karla"/>
              <a:ea typeface="Karla"/>
              <a:cs typeface="Karla"/>
              <a:sym typeface="Karla"/>
            </a:endParaRPr>
          </a:p>
        </p:txBody>
      </p:sp>
      <p:sp>
        <p:nvSpPr>
          <p:cNvPr id="441" name="Google Shape;441;p1"/>
          <p:cNvSpPr txBox="1">
            <a:spLocks noGrp="1"/>
          </p:cNvSpPr>
          <p:nvPr>
            <p:ph type="ctrTitle"/>
          </p:nvPr>
        </p:nvSpPr>
        <p:spPr>
          <a:xfrm>
            <a:off x="2471475" y="369025"/>
            <a:ext cx="2310900" cy="82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sz="3200">
                <a:latin typeface="Karla"/>
                <a:ea typeface="Karla"/>
                <a:cs typeface="Karla"/>
                <a:sym typeface="Karla"/>
              </a:rPr>
              <a:t>Project 3</a:t>
            </a:r>
            <a:r>
              <a:rPr lang="en" sz="3200"/>
              <a:t> </a:t>
            </a:r>
            <a:endParaRPr sz="3200"/>
          </a:p>
        </p:txBody>
      </p:sp>
      <p:grpSp>
        <p:nvGrpSpPr>
          <p:cNvPr id="442" name="Google Shape;442;p1"/>
          <p:cNvGrpSpPr/>
          <p:nvPr/>
        </p:nvGrpSpPr>
        <p:grpSpPr>
          <a:xfrm>
            <a:off x="0" y="4516075"/>
            <a:ext cx="9144000" cy="627300"/>
            <a:chOff x="0" y="4516075"/>
            <a:chExt cx="9144000" cy="627300"/>
          </a:xfrm>
        </p:grpSpPr>
        <p:sp>
          <p:nvSpPr>
            <p:cNvPr id="443" name="Google Shape;443;p1"/>
            <p:cNvSpPr/>
            <p:nvPr/>
          </p:nvSpPr>
          <p:spPr>
            <a:xfrm>
              <a:off x="0" y="4516075"/>
              <a:ext cx="3231900" cy="627300"/>
            </a:xfrm>
            <a:prstGeom prst="rtTriangle">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1"/>
            <p:cNvSpPr/>
            <p:nvPr/>
          </p:nvSpPr>
          <p:spPr>
            <a:xfrm flipH="1">
              <a:off x="5986500" y="4516075"/>
              <a:ext cx="3157500" cy="627300"/>
            </a:xfrm>
            <a:prstGeom prst="rtTriangle">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5" name="Google Shape;445;p1"/>
          <p:cNvGrpSpPr/>
          <p:nvPr/>
        </p:nvGrpSpPr>
        <p:grpSpPr>
          <a:xfrm rot="1546849">
            <a:off x="7775677" y="3734311"/>
            <a:ext cx="1395636" cy="1207064"/>
            <a:chOff x="7565700" y="3634650"/>
            <a:chExt cx="1234500" cy="1067700"/>
          </a:xfrm>
        </p:grpSpPr>
        <p:sp>
          <p:nvSpPr>
            <p:cNvPr id="446" name="Google Shape;446;p1"/>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1"/>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48" name="Google Shape;448;p1"/>
          <p:cNvSpPr txBox="1">
            <a:spLocks noGrp="1"/>
          </p:cNvSpPr>
          <p:nvPr>
            <p:ph type="ctrTitle"/>
          </p:nvPr>
        </p:nvSpPr>
        <p:spPr>
          <a:xfrm>
            <a:off x="2426950" y="1283750"/>
            <a:ext cx="6015000" cy="82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sz="3200">
                <a:latin typeface="Karla"/>
                <a:ea typeface="Karla"/>
                <a:cs typeface="Karla"/>
                <a:sym typeface="Karla"/>
              </a:rPr>
              <a:t>Unveiling The Recipe For Comedy Success:</a:t>
            </a:r>
            <a:endParaRPr sz="3200">
              <a:latin typeface="Karla"/>
              <a:ea typeface="Karla"/>
              <a:cs typeface="Karla"/>
              <a:sym typeface="Karl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grpSp>
        <p:nvGrpSpPr>
          <p:cNvPr id="595" name="Google Shape;595;g22aa10dd05b_0_147"/>
          <p:cNvGrpSpPr/>
          <p:nvPr/>
        </p:nvGrpSpPr>
        <p:grpSpPr>
          <a:xfrm>
            <a:off x="213579" y="190486"/>
            <a:ext cx="8716566" cy="4762445"/>
            <a:chOff x="7761375" y="971375"/>
            <a:chExt cx="6898200" cy="3768950"/>
          </a:xfrm>
        </p:grpSpPr>
        <p:sp>
          <p:nvSpPr>
            <p:cNvPr id="596" name="Google Shape;596;g22aa10dd05b_0_147"/>
            <p:cNvSpPr/>
            <p:nvPr/>
          </p:nvSpPr>
          <p:spPr>
            <a:xfrm>
              <a:off x="7761375" y="971375"/>
              <a:ext cx="6898200" cy="3768950"/>
            </a:xfrm>
            <a:custGeom>
              <a:avLst/>
              <a:gdLst/>
              <a:ahLst/>
              <a:cxnLst/>
              <a:rect l="l" t="t" r="r" b="b"/>
              <a:pathLst>
                <a:path w="275928" h="150758" extrusionOk="0">
                  <a:moveTo>
                    <a:pt x="1536" y="1"/>
                  </a:moveTo>
                  <a:cubicBezTo>
                    <a:pt x="691" y="1"/>
                    <a:pt x="0" y="679"/>
                    <a:pt x="0" y="1537"/>
                  </a:cubicBezTo>
                  <a:lnTo>
                    <a:pt x="0" y="149233"/>
                  </a:lnTo>
                  <a:cubicBezTo>
                    <a:pt x="0" y="150079"/>
                    <a:pt x="691" y="150757"/>
                    <a:pt x="1536" y="150757"/>
                  </a:cubicBezTo>
                  <a:lnTo>
                    <a:pt x="274392" y="150757"/>
                  </a:lnTo>
                  <a:cubicBezTo>
                    <a:pt x="275249" y="150757"/>
                    <a:pt x="275928" y="150079"/>
                    <a:pt x="275916" y="149233"/>
                  </a:cubicBezTo>
                  <a:lnTo>
                    <a:pt x="275916" y="1537"/>
                  </a:lnTo>
                  <a:cubicBezTo>
                    <a:pt x="275916" y="679"/>
                    <a:pt x="275225" y="1"/>
                    <a:pt x="274380" y="1"/>
                  </a:cubicBezTo>
                  <a:close/>
                </a:path>
              </a:pathLst>
            </a:custGeom>
            <a:gradFill>
              <a:gsLst>
                <a:gs pos="0">
                  <a:schemeClr val="accent3"/>
                </a:gs>
                <a:gs pos="100000">
                  <a:schemeClr val="accen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g22aa10dd05b_0_147"/>
            <p:cNvSpPr/>
            <p:nvPr/>
          </p:nvSpPr>
          <p:spPr>
            <a:xfrm>
              <a:off x="14331850" y="1159200"/>
              <a:ext cx="135150" cy="3393300"/>
            </a:xfrm>
            <a:custGeom>
              <a:avLst/>
              <a:gdLst/>
              <a:ahLst/>
              <a:cxnLst/>
              <a:rect l="l" t="t" r="r" b="b"/>
              <a:pathLst>
                <a:path w="5406" h="135732" extrusionOk="0">
                  <a:moveTo>
                    <a:pt x="5406" y="1"/>
                  </a:moveTo>
                  <a:lnTo>
                    <a:pt x="0" y="5239"/>
                  </a:lnTo>
                  <a:lnTo>
                    <a:pt x="0" y="130231"/>
                  </a:lnTo>
                  <a:lnTo>
                    <a:pt x="5406" y="135732"/>
                  </a:lnTo>
                  <a:lnTo>
                    <a:pt x="540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g22aa10dd05b_0_147"/>
            <p:cNvSpPr/>
            <p:nvPr/>
          </p:nvSpPr>
          <p:spPr>
            <a:xfrm>
              <a:off x="7954250" y="1159200"/>
              <a:ext cx="6512750" cy="131000"/>
            </a:xfrm>
            <a:custGeom>
              <a:avLst/>
              <a:gdLst/>
              <a:ahLst/>
              <a:cxnLst/>
              <a:rect l="l" t="t" r="r" b="b"/>
              <a:pathLst>
                <a:path w="260510" h="5240" extrusionOk="0">
                  <a:moveTo>
                    <a:pt x="1" y="1"/>
                  </a:moveTo>
                  <a:lnTo>
                    <a:pt x="5632" y="5239"/>
                  </a:lnTo>
                  <a:lnTo>
                    <a:pt x="255104" y="5239"/>
                  </a:lnTo>
                  <a:lnTo>
                    <a:pt x="26051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g22aa10dd05b_0_147"/>
            <p:cNvSpPr/>
            <p:nvPr/>
          </p:nvSpPr>
          <p:spPr>
            <a:xfrm>
              <a:off x="7954250" y="4414950"/>
              <a:ext cx="6512750" cy="137550"/>
            </a:xfrm>
            <a:custGeom>
              <a:avLst/>
              <a:gdLst/>
              <a:ahLst/>
              <a:cxnLst/>
              <a:rect l="l" t="t" r="r" b="b"/>
              <a:pathLst>
                <a:path w="260510" h="5502" extrusionOk="0">
                  <a:moveTo>
                    <a:pt x="5632" y="1"/>
                  </a:moveTo>
                  <a:lnTo>
                    <a:pt x="1" y="5502"/>
                  </a:lnTo>
                  <a:lnTo>
                    <a:pt x="260510" y="5502"/>
                  </a:lnTo>
                  <a:lnTo>
                    <a:pt x="25510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g22aa10dd05b_0_147"/>
            <p:cNvSpPr/>
            <p:nvPr/>
          </p:nvSpPr>
          <p:spPr>
            <a:xfrm>
              <a:off x="7954250" y="1159200"/>
              <a:ext cx="140825" cy="3393300"/>
            </a:xfrm>
            <a:custGeom>
              <a:avLst/>
              <a:gdLst/>
              <a:ahLst/>
              <a:cxnLst/>
              <a:rect l="l" t="t" r="r" b="b"/>
              <a:pathLst>
                <a:path w="5633" h="135732" extrusionOk="0">
                  <a:moveTo>
                    <a:pt x="1" y="1"/>
                  </a:moveTo>
                  <a:lnTo>
                    <a:pt x="1" y="135732"/>
                  </a:lnTo>
                  <a:lnTo>
                    <a:pt x="5632" y="130231"/>
                  </a:lnTo>
                  <a:lnTo>
                    <a:pt x="5632" y="5239"/>
                  </a:lnTo>
                  <a:lnTo>
                    <a:pt x="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g22aa10dd05b_0_147"/>
            <p:cNvSpPr/>
            <p:nvPr/>
          </p:nvSpPr>
          <p:spPr>
            <a:xfrm>
              <a:off x="7976575" y="1216350"/>
              <a:ext cx="6473450" cy="3272450"/>
            </a:xfrm>
            <a:custGeom>
              <a:avLst/>
              <a:gdLst/>
              <a:ahLst/>
              <a:cxnLst/>
              <a:rect l="l" t="t" r="r" b="b"/>
              <a:pathLst>
                <a:path w="258938" h="130898" extrusionOk="0">
                  <a:moveTo>
                    <a:pt x="129481" y="1"/>
                  </a:moveTo>
                  <a:cubicBezTo>
                    <a:pt x="78522" y="1"/>
                    <a:pt x="27564" y="1001"/>
                    <a:pt x="4739" y="2965"/>
                  </a:cubicBezTo>
                  <a:cubicBezTo>
                    <a:pt x="1" y="40529"/>
                    <a:pt x="1" y="90381"/>
                    <a:pt x="4739" y="127945"/>
                  </a:cubicBezTo>
                  <a:cubicBezTo>
                    <a:pt x="27576" y="129921"/>
                    <a:pt x="78522" y="130898"/>
                    <a:pt x="129481" y="130898"/>
                  </a:cubicBezTo>
                  <a:cubicBezTo>
                    <a:pt x="180440" y="130898"/>
                    <a:pt x="231399" y="129909"/>
                    <a:pt x="254211" y="127945"/>
                  </a:cubicBezTo>
                  <a:cubicBezTo>
                    <a:pt x="258938" y="90357"/>
                    <a:pt x="258938" y="40529"/>
                    <a:pt x="254211" y="2965"/>
                  </a:cubicBezTo>
                  <a:cubicBezTo>
                    <a:pt x="231375" y="989"/>
                    <a:pt x="180440" y="1"/>
                    <a:pt x="129481" y="1"/>
                  </a:cubicBezTo>
                  <a:close/>
                </a:path>
              </a:pathLst>
            </a:custGeom>
            <a:gradFill>
              <a:gsLst>
                <a:gs pos="0">
                  <a:schemeClr val="accent4"/>
                </a:gs>
                <a:gs pos="67000">
                  <a:schemeClr val="accent5"/>
                </a:gs>
                <a:gs pos="93000">
                  <a:srgbClr val="FFB97E"/>
                </a:gs>
                <a:gs pos="100000">
                  <a:schemeClr val="accent6"/>
                </a:gs>
              </a:gsLst>
              <a:lin ang="5400012" scaled="0"/>
            </a:gradFill>
            <a:ln>
              <a:noFill/>
            </a:ln>
            <a:effectLst>
              <a:outerShdw blurRad="242888" algn="bl" rotWithShape="0">
                <a:schemeClr val="accent4">
                  <a:alpha val="7373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g22aa10dd05b_0_147"/>
            <p:cNvSpPr/>
            <p:nvPr/>
          </p:nvSpPr>
          <p:spPr>
            <a:xfrm>
              <a:off x="14352075" y="4600100"/>
              <a:ext cx="95275" cy="95275"/>
            </a:xfrm>
            <a:custGeom>
              <a:avLst/>
              <a:gdLst/>
              <a:ahLst/>
              <a:cxnLst/>
              <a:rect l="l" t="t" r="r" b="b"/>
              <a:pathLst>
                <a:path w="3811" h="3811" extrusionOk="0">
                  <a:moveTo>
                    <a:pt x="1906" y="0"/>
                  </a:moveTo>
                  <a:cubicBezTo>
                    <a:pt x="858" y="0"/>
                    <a:pt x="1" y="858"/>
                    <a:pt x="1" y="1905"/>
                  </a:cubicBezTo>
                  <a:cubicBezTo>
                    <a:pt x="1" y="2953"/>
                    <a:pt x="858" y="3810"/>
                    <a:pt x="1906" y="3810"/>
                  </a:cubicBezTo>
                  <a:cubicBezTo>
                    <a:pt x="2965" y="3810"/>
                    <a:pt x="3811" y="2953"/>
                    <a:pt x="3811" y="1905"/>
                  </a:cubicBezTo>
                  <a:cubicBezTo>
                    <a:pt x="3811" y="858"/>
                    <a:pt x="2965" y="0"/>
                    <a:pt x="190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g22aa10dd05b_0_147"/>
            <p:cNvSpPr/>
            <p:nvPr/>
          </p:nvSpPr>
          <p:spPr>
            <a:xfrm>
              <a:off x="10630775" y="4610225"/>
              <a:ext cx="217025" cy="74725"/>
            </a:xfrm>
            <a:custGeom>
              <a:avLst/>
              <a:gdLst/>
              <a:ahLst/>
              <a:cxnLst/>
              <a:rect l="l" t="t" r="r" b="b"/>
              <a:pathLst>
                <a:path w="8681" h="2989" extrusionOk="0">
                  <a:moveTo>
                    <a:pt x="1" y="0"/>
                  </a:moveTo>
                  <a:lnTo>
                    <a:pt x="1" y="2989"/>
                  </a:lnTo>
                  <a:lnTo>
                    <a:pt x="8680" y="2989"/>
                  </a:lnTo>
                  <a:lnTo>
                    <a:pt x="86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g22aa10dd05b_0_147"/>
            <p:cNvSpPr/>
            <p:nvPr/>
          </p:nvSpPr>
          <p:spPr>
            <a:xfrm>
              <a:off x="10866225" y="4610225"/>
              <a:ext cx="217025" cy="74725"/>
            </a:xfrm>
            <a:custGeom>
              <a:avLst/>
              <a:gdLst/>
              <a:ahLst/>
              <a:cxnLst/>
              <a:rect l="l" t="t" r="r" b="b"/>
              <a:pathLst>
                <a:path w="8681" h="2989" extrusionOk="0">
                  <a:moveTo>
                    <a:pt x="1" y="0"/>
                  </a:moveTo>
                  <a:lnTo>
                    <a:pt x="1" y="2989"/>
                  </a:lnTo>
                  <a:lnTo>
                    <a:pt x="8680" y="2989"/>
                  </a:lnTo>
                  <a:lnTo>
                    <a:pt x="86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g22aa10dd05b_0_147"/>
            <p:cNvSpPr/>
            <p:nvPr/>
          </p:nvSpPr>
          <p:spPr>
            <a:xfrm>
              <a:off x="11101975" y="4610225"/>
              <a:ext cx="216725" cy="74725"/>
            </a:xfrm>
            <a:custGeom>
              <a:avLst/>
              <a:gdLst/>
              <a:ahLst/>
              <a:cxnLst/>
              <a:rect l="l" t="t" r="r" b="b"/>
              <a:pathLst>
                <a:path w="8669" h="2989" extrusionOk="0">
                  <a:moveTo>
                    <a:pt x="0" y="0"/>
                  </a:moveTo>
                  <a:lnTo>
                    <a:pt x="0" y="2989"/>
                  </a:lnTo>
                  <a:lnTo>
                    <a:pt x="8668" y="2989"/>
                  </a:lnTo>
                  <a:lnTo>
                    <a:pt x="866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g22aa10dd05b_0_147"/>
            <p:cNvSpPr/>
            <p:nvPr/>
          </p:nvSpPr>
          <p:spPr>
            <a:xfrm>
              <a:off x="11337725" y="4610225"/>
              <a:ext cx="217000" cy="74725"/>
            </a:xfrm>
            <a:custGeom>
              <a:avLst/>
              <a:gdLst/>
              <a:ahLst/>
              <a:cxnLst/>
              <a:rect l="l" t="t" r="r" b="b"/>
              <a:pathLst>
                <a:path w="8680" h="2989" extrusionOk="0">
                  <a:moveTo>
                    <a:pt x="0" y="0"/>
                  </a:moveTo>
                  <a:lnTo>
                    <a:pt x="0" y="2989"/>
                  </a:lnTo>
                  <a:lnTo>
                    <a:pt x="8680" y="2989"/>
                  </a:lnTo>
                  <a:lnTo>
                    <a:pt x="86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g22aa10dd05b_0_147"/>
            <p:cNvSpPr/>
            <p:nvPr/>
          </p:nvSpPr>
          <p:spPr>
            <a:xfrm>
              <a:off x="11573150" y="4610225"/>
              <a:ext cx="217025" cy="74725"/>
            </a:xfrm>
            <a:custGeom>
              <a:avLst/>
              <a:gdLst/>
              <a:ahLst/>
              <a:cxnLst/>
              <a:rect l="l" t="t" r="r" b="b"/>
              <a:pathLst>
                <a:path w="8681" h="2989" extrusionOk="0">
                  <a:moveTo>
                    <a:pt x="1" y="0"/>
                  </a:moveTo>
                  <a:lnTo>
                    <a:pt x="1" y="2989"/>
                  </a:lnTo>
                  <a:lnTo>
                    <a:pt x="8681" y="2989"/>
                  </a:lnTo>
                  <a:lnTo>
                    <a:pt x="868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g22aa10dd05b_0_147"/>
            <p:cNvSpPr/>
            <p:nvPr/>
          </p:nvSpPr>
          <p:spPr>
            <a:xfrm>
              <a:off x="7970025" y="4610525"/>
              <a:ext cx="74450" cy="74425"/>
            </a:xfrm>
            <a:custGeom>
              <a:avLst/>
              <a:gdLst/>
              <a:ahLst/>
              <a:cxnLst/>
              <a:rect l="l" t="t" r="r" b="b"/>
              <a:pathLst>
                <a:path w="2978" h="2977" extrusionOk="0">
                  <a:moveTo>
                    <a:pt x="1511" y="0"/>
                  </a:moveTo>
                  <a:cubicBezTo>
                    <a:pt x="1503" y="0"/>
                    <a:pt x="1496" y="0"/>
                    <a:pt x="1489" y="0"/>
                  </a:cubicBezTo>
                  <a:cubicBezTo>
                    <a:pt x="679" y="0"/>
                    <a:pt x="1" y="667"/>
                    <a:pt x="1" y="1488"/>
                  </a:cubicBezTo>
                  <a:cubicBezTo>
                    <a:pt x="1" y="2310"/>
                    <a:pt x="679" y="2977"/>
                    <a:pt x="1489" y="2977"/>
                  </a:cubicBezTo>
                  <a:cubicBezTo>
                    <a:pt x="2311" y="2977"/>
                    <a:pt x="2977" y="2310"/>
                    <a:pt x="2977" y="1488"/>
                  </a:cubicBezTo>
                  <a:cubicBezTo>
                    <a:pt x="2977" y="662"/>
                    <a:pt x="2322" y="0"/>
                    <a:pt x="151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09" name="Google Shape;609;g22aa10dd05b_0_147"/>
          <p:cNvSpPr txBox="1">
            <a:spLocks noGrp="1"/>
          </p:cNvSpPr>
          <p:nvPr>
            <p:ph type="body" idx="1"/>
          </p:nvPr>
        </p:nvSpPr>
        <p:spPr>
          <a:xfrm>
            <a:off x="6278675" y="2415875"/>
            <a:ext cx="2493000" cy="1478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Netflix has been losing market share every year from 2020 - 2023, reason being that there are more competition in the market.</a:t>
            </a:r>
            <a:endParaRPr/>
          </a:p>
          <a:p>
            <a:pPr marL="0" lvl="0" indent="0" algn="l" rtl="0">
              <a:lnSpc>
                <a:spcPct val="100000"/>
              </a:lnSpc>
              <a:spcBef>
                <a:spcPts val="1600"/>
              </a:spcBef>
              <a:spcAft>
                <a:spcPts val="1600"/>
              </a:spcAft>
              <a:buSzPts val="1400"/>
              <a:buNone/>
            </a:pPr>
            <a:endParaRPr/>
          </a:p>
        </p:txBody>
      </p:sp>
      <p:sp>
        <p:nvSpPr>
          <p:cNvPr id="610" name="Google Shape;610;g22aa10dd05b_0_147"/>
          <p:cNvSpPr txBox="1"/>
          <p:nvPr/>
        </p:nvSpPr>
        <p:spPr>
          <a:xfrm>
            <a:off x="6278675" y="1653200"/>
            <a:ext cx="2830500" cy="41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a:solidFill>
                  <a:schemeClr val="lt1"/>
                </a:solidFill>
                <a:latin typeface="Karla"/>
                <a:ea typeface="Karla"/>
                <a:cs typeface="Karla"/>
                <a:sym typeface="Karla"/>
              </a:rPr>
              <a:t>SVoD industry competitiveness</a:t>
            </a:r>
            <a:endParaRPr sz="1800" b="1" i="0" u="none" strike="noStrike" cap="none">
              <a:solidFill>
                <a:schemeClr val="lt1"/>
              </a:solidFill>
              <a:latin typeface="Karla"/>
              <a:ea typeface="Karla"/>
              <a:cs typeface="Karla"/>
              <a:sym typeface="Karla"/>
            </a:endParaRPr>
          </a:p>
        </p:txBody>
      </p:sp>
      <p:sp>
        <p:nvSpPr>
          <p:cNvPr id="611" name="Google Shape;611;g22aa10dd05b_0_147"/>
          <p:cNvSpPr txBox="1"/>
          <p:nvPr/>
        </p:nvSpPr>
        <p:spPr>
          <a:xfrm>
            <a:off x="522225" y="4918550"/>
            <a:ext cx="824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chemeClr val="lt1"/>
                </a:solidFill>
              </a:rPr>
              <a:t>Source: https://www.similarweb.com/blog/insights/media-entertainment-news/streaming-q1-2023/#:~:text=The%20streaming%20industry%20has%20shown,in%20a%20post%2Dpandemic%20world.</a:t>
            </a:r>
            <a:endParaRPr sz="700">
              <a:solidFill>
                <a:schemeClr val="lt1"/>
              </a:solidFill>
            </a:endParaRPr>
          </a:p>
          <a:p>
            <a:pPr marL="0" lvl="0" indent="0" algn="l" rtl="0">
              <a:spcBef>
                <a:spcPts val="0"/>
              </a:spcBef>
              <a:spcAft>
                <a:spcPts val="0"/>
              </a:spcAft>
              <a:buNone/>
            </a:pPr>
            <a:endParaRPr sz="700">
              <a:solidFill>
                <a:schemeClr val="lt1"/>
              </a:solidFill>
            </a:endParaRPr>
          </a:p>
        </p:txBody>
      </p:sp>
      <p:pic>
        <p:nvPicPr>
          <p:cNvPr id="612" name="Google Shape;612;g22aa10dd05b_0_147"/>
          <p:cNvPicPr preferRelativeResize="0"/>
          <p:nvPr/>
        </p:nvPicPr>
        <p:blipFill>
          <a:blip r:embed="rId3">
            <a:alphaModFix/>
          </a:blip>
          <a:stretch>
            <a:fillRect/>
          </a:stretch>
        </p:blipFill>
        <p:spPr>
          <a:xfrm>
            <a:off x="629700" y="875450"/>
            <a:ext cx="5698450" cy="3239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27"/>
          <p:cNvSpPr txBox="1">
            <a:spLocks noGrp="1"/>
          </p:cNvSpPr>
          <p:nvPr>
            <p:ph type="title"/>
          </p:nvPr>
        </p:nvSpPr>
        <p:spPr>
          <a:xfrm>
            <a:off x="713100" y="452325"/>
            <a:ext cx="77178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900">
                <a:latin typeface="Karla"/>
                <a:ea typeface="Karla"/>
                <a:cs typeface="Karla"/>
                <a:sym typeface="Karla"/>
              </a:rPr>
              <a:t>When Singaporeans are asked if they would discontinue one of their streaming services in the next six months</a:t>
            </a:r>
            <a:endParaRPr sz="1900">
              <a:latin typeface="Karla"/>
              <a:ea typeface="Karla"/>
              <a:cs typeface="Karla"/>
              <a:sym typeface="Karla"/>
            </a:endParaRPr>
          </a:p>
        </p:txBody>
      </p:sp>
      <p:sp>
        <p:nvSpPr>
          <p:cNvPr id="618" name="Google Shape;618;p27"/>
          <p:cNvSpPr/>
          <p:nvPr/>
        </p:nvSpPr>
        <p:spPr>
          <a:xfrm>
            <a:off x="2543650" y="1578813"/>
            <a:ext cx="1673400" cy="1673400"/>
          </a:xfrm>
          <a:prstGeom prst="ellipse">
            <a:avLst/>
          </a:prstGeom>
          <a:solidFill>
            <a:srgbClr val="000033">
              <a:alpha val="3176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27"/>
          <p:cNvSpPr/>
          <p:nvPr/>
        </p:nvSpPr>
        <p:spPr>
          <a:xfrm>
            <a:off x="2543650" y="1578813"/>
            <a:ext cx="1673400" cy="1673400"/>
          </a:xfrm>
          <a:prstGeom prst="pie">
            <a:avLst>
              <a:gd name="adj1" fmla="val 16203517"/>
              <a:gd name="adj2" fmla="val 3435881"/>
            </a:avLst>
          </a:prstGeom>
          <a:gradFill>
            <a:gsLst>
              <a:gs pos="0">
                <a:schemeClr val="accent5"/>
              </a:gs>
              <a:gs pos="100000">
                <a:schemeClr val="accent4"/>
              </a:gs>
            </a:gsLst>
            <a:lin ang="5400700" scaled="0"/>
          </a:gradFill>
          <a:ln>
            <a:noFill/>
          </a:ln>
          <a:effectLst>
            <a:outerShdw blurRad="142875"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27"/>
          <p:cNvSpPr/>
          <p:nvPr/>
        </p:nvSpPr>
        <p:spPr>
          <a:xfrm>
            <a:off x="2900500" y="1935663"/>
            <a:ext cx="959700" cy="9597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27"/>
          <p:cNvSpPr txBox="1"/>
          <p:nvPr/>
        </p:nvSpPr>
        <p:spPr>
          <a:xfrm>
            <a:off x="2898925" y="2183838"/>
            <a:ext cx="959700" cy="472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chemeClr val="accent3"/>
                </a:solidFill>
                <a:latin typeface="Orbitron"/>
                <a:ea typeface="Orbitron"/>
                <a:cs typeface="Orbitron"/>
                <a:sym typeface="Orbitron"/>
              </a:rPr>
              <a:t>3</a:t>
            </a:r>
            <a:r>
              <a:rPr lang="en" sz="2000" b="1">
                <a:solidFill>
                  <a:schemeClr val="accent3"/>
                </a:solidFill>
                <a:latin typeface="Orbitron"/>
                <a:ea typeface="Orbitron"/>
                <a:cs typeface="Orbitron"/>
                <a:sym typeface="Orbitron"/>
              </a:rPr>
              <a:t>9</a:t>
            </a:r>
            <a:r>
              <a:rPr lang="en" sz="2000" b="1" i="0" u="none" strike="noStrike" cap="none">
                <a:solidFill>
                  <a:schemeClr val="accent3"/>
                </a:solidFill>
                <a:latin typeface="Orbitron"/>
                <a:ea typeface="Orbitron"/>
                <a:cs typeface="Orbitron"/>
                <a:sym typeface="Orbitron"/>
              </a:rPr>
              <a:t>%</a:t>
            </a:r>
            <a:endParaRPr sz="2000" b="1" i="0" u="none" strike="noStrike" cap="none">
              <a:solidFill>
                <a:schemeClr val="accent3"/>
              </a:solidFill>
              <a:latin typeface="Orbitron"/>
              <a:ea typeface="Orbitron"/>
              <a:cs typeface="Orbitron"/>
              <a:sym typeface="Orbitron"/>
            </a:endParaRPr>
          </a:p>
        </p:txBody>
      </p:sp>
      <p:sp>
        <p:nvSpPr>
          <p:cNvPr id="622" name="Google Shape;622;p27"/>
          <p:cNvSpPr txBox="1"/>
          <p:nvPr/>
        </p:nvSpPr>
        <p:spPr>
          <a:xfrm>
            <a:off x="2531200" y="3450450"/>
            <a:ext cx="1698300" cy="402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a:solidFill>
                  <a:schemeClr val="lt1"/>
                </a:solidFill>
                <a:latin typeface="Karla"/>
                <a:ea typeface="Karla"/>
                <a:cs typeface="Karla"/>
                <a:sym typeface="Karla"/>
              </a:rPr>
              <a:t>Unlikely</a:t>
            </a:r>
            <a:endParaRPr sz="1800" b="1" i="0" u="none" strike="noStrike" cap="none">
              <a:solidFill>
                <a:schemeClr val="lt1"/>
              </a:solidFill>
              <a:latin typeface="Karla"/>
              <a:ea typeface="Karla"/>
              <a:cs typeface="Karla"/>
              <a:sym typeface="Karla"/>
            </a:endParaRPr>
          </a:p>
        </p:txBody>
      </p:sp>
      <p:sp>
        <p:nvSpPr>
          <p:cNvPr id="623" name="Google Shape;623;p27"/>
          <p:cNvSpPr txBox="1"/>
          <p:nvPr/>
        </p:nvSpPr>
        <p:spPr>
          <a:xfrm>
            <a:off x="5018250" y="3450450"/>
            <a:ext cx="1698300" cy="402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a:solidFill>
                  <a:schemeClr val="lt1"/>
                </a:solidFill>
                <a:latin typeface="Karla"/>
                <a:ea typeface="Karla"/>
                <a:cs typeface="Karla"/>
                <a:sym typeface="Karla"/>
              </a:rPr>
              <a:t>Likely</a:t>
            </a:r>
            <a:endParaRPr sz="1800" b="1" i="0" u="none" strike="noStrike" cap="none">
              <a:solidFill>
                <a:schemeClr val="lt1"/>
              </a:solidFill>
              <a:latin typeface="Karla"/>
              <a:ea typeface="Karla"/>
              <a:cs typeface="Karla"/>
              <a:sym typeface="Karla"/>
            </a:endParaRPr>
          </a:p>
        </p:txBody>
      </p:sp>
      <p:sp>
        <p:nvSpPr>
          <p:cNvPr id="624" name="Google Shape;624;p27"/>
          <p:cNvSpPr/>
          <p:nvPr/>
        </p:nvSpPr>
        <p:spPr>
          <a:xfrm>
            <a:off x="5030700" y="1578813"/>
            <a:ext cx="1673400" cy="1673400"/>
          </a:xfrm>
          <a:prstGeom prst="ellipse">
            <a:avLst/>
          </a:prstGeom>
          <a:solidFill>
            <a:srgbClr val="000033">
              <a:alpha val="3176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27"/>
          <p:cNvSpPr/>
          <p:nvPr/>
        </p:nvSpPr>
        <p:spPr>
          <a:xfrm>
            <a:off x="5030700" y="1578813"/>
            <a:ext cx="1673400" cy="1673400"/>
          </a:xfrm>
          <a:prstGeom prst="pie">
            <a:avLst>
              <a:gd name="adj1" fmla="val 16203517"/>
              <a:gd name="adj2" fmla="val 7325332"/>
            </a:avLst>
          </a:prstGeom>
          <a:gradFill>
            <a:gsLst>
              <a:gs pos="0">
                <a:schemeClr val="accent5"/>
              </a:gs>
              <a:gs pos="100000">
                <a:schemeClr val="accent4"/>
              </a:gs>
            </a:gsLst>
            <a:lin ang="5400700" scaled="0"/>
          </a:gradFill>
          <a:ln>
            <a:noFill/>
          </a:ln>
          <a:effectLst>
            <a:outerShdw blurRad="142875"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27"/>
          <p:cNvSpPr/>
          <p:nvPr/>
        </p:nvSpPr>
        <p:spPr>
          <a:xfrm>
            <a:off x="5387550" y="1935663"/>
            <a:ext cx="959700" cy="9597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27"/>
          <p:cNvSpPr txBox="1"/>
          <p:nvPr/>
        </p:nvSpPr>
        <p:spPr>
          <a:xfrm>
            <a:off x="5385975" y="2183838"/>
            <a:ext cx="959700" cy="472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a:solidFill>
                  <a:schemeClr val="accent3"/>
                </a:solidFill>
                <a:latin typeface="Orbitron"/>
                <a:ea typeface="Orbitron"/>
                <a:cs typeface="Orbitron"/>
                <a:sym typeface="Orbitron"/>
              </a:rPr>
              <a:t>61</a:t>
            </a:r>
            <a:r>
              <a:rPr lang="en" sz="2000" b="1" i="0" u="none" strike="noStrike" cap="none">
                <a:solidFill>
                  <a:schemeClr val="accent3"/>
                </a:solidFill>
                <a:latin typeface="Orbitron"/>
                <a:ea typeface="Orbitron"/>
                <a:cs typeface="Orbitron"/>
                <a:sym typeface="Orbitron"/>
              </a:rPr>
              <a:t>%</a:t>
            </a:r>
            <a:endParaRPr sz="2000" b="1" i="0" u="none" strike="noStrike" cap="none">
              <a:solidFill>
                <a:schemeClr val="accent3"/>
              </a:solidFill>
              <a:latin typeface="Orbitron"/>
              <a:ea typeface="Orbitron"/>
              <a:cs typeface="Orbitron"/>
              <a:sym typeface="Orbitron"/>
            </a:endParaRPr>
          </a:p>
        </p:txBody>
      </p:sp>
      <p:sp>
        <p:nvSpPr>
          <p:cNvPr id="628" name="Google Shape;628;p27"/>
          <p:cNvSpPr txBox="1"/>
          <p:nvPr/>
        </p:nvSpPr>
        <p:spPr>
          <a:xfrm>
            <a:off x="522225" y="4918550"/>
            <a:ext cx="824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chemeClr val="lt1"/>
                </a:solidFill>
              </a:rPr>
              <a:t>Source: https://blackbox.com.sg/everyone/streaming-services-in-singapore</a:t>
            </a:r>
            <a:endParaRPr sz="700">
              <a:solidFill>
                <a:schemeClr val="lt1"/>
              </a:solidFill>
            </a:endParaRPr>
          </a:p>
          <a:p>
            <a:pPr marL="0" lvl="0" indent="0" algn="l" rtl="0">
              <a:spcBef>
                <a:spcPts val="0"/>
              </a:spcBef>
              <a:spcAft>
                <a:spcPts val="0"/>
              </a:spcAft>
              <a:buNone/>
            </a:pPr>
            <a:endParaRPr sz="70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pic>
        <p:nvPicPr>
          <p:cNvPr id="633" name="Google Shape;633;p13"/>
          <p:cNvPicPr preferRelativeResize="0"/>
          <p:nvPr/>
        </p:nvPicPr>
        <p:blipFill>
          <a:blip r:embed="rId3">
            <a:alphaModFix/>
          </a:blip>
          <a:stretch>
            <a:fillRect/>
          </a:stretch>
        </p:blipFill>
        <p:spPr>
          <a:xfrm>
            <a:off x="435225" y="519775"/>
            <a:ext cx="5919976" cy="3868425"/>
          </a:xfrm>
          <a:prstGeom prst="rect">
            <a:avLst/>
          </a:prstGeom>
          <a:noFill/>
          <a:ln>
            <a:noFill/>
          </a:ln>
        </p:spPr>
      </p:pic>
      <p:sp>
        <p:nvSpPr>
          <p:cNvPr id="634" name="Google Shape;634;p13"/>
          <p:cNvSpPr txBox="1"/>
          <p:nvPr/>
        </p:nvSpPr>
        <p:spPr>
          <a:xfrm>
            <a:off x="6343275" y="2079625"/>
            <a:ext cx="2855700" cy="41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a:solidFill>
                  <a:schemeClr val="lt1"/>
                </a:solidFill>
                <a:latin typeface="Karla"/>
                <a:ea typeface="Karla"/>
                <a:cs typeface="Karla"/>
                <a:sym typeface="Karla"/>
              </a:rPr>
              <a:t>Most used streaming platforms among Singapore consumers in 2022</a:t>
            </a:r>
            <a:endParaRPr sz="1800" b="1" i="0" u="none" strike="noStrike" cap="none">
              <a:solidFill>
                <a:schemeClr val="lt1"/>
              </a:solidFill>
              <a:latin typeface="Karla"/>
              <a:ea typeface="Karla"/>
              <a:cs typeface="Karla"/>
              <a:sym typeface="Karla"/>
            </a:endParaRPr>
          </a:p>
        </p:txBody>
      </p:sp>
      <p:sp>
        <p:nvSpPr>
          <p:cNvPr id="635" name="Google Shape;635;p13"/>
          <p:cNvSpPr txBox="1"/>
          <p:nvPr/>
        </p:nvSpPr>
        <p:spPr>
          <a:xfrm>
            <a:off x="598425" y="4918550"/>
            <a:ext cx="824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chemeClr val="lt1"/>
                </a:solidFill>
              </a:rPr>
              <a:t>Source: https://www.statista.com/statistics/1341646/singapore-popular-streaming-platforms-among-consumers/</a:t>
            </a:r>
            <a:endParaRPr sz="700">
              <a:solidFill>
                <a:schemeClr val="lt1"/>
              </a:solidFill>
            </a:endParaRPr>
          </a:p>
          <a:p>
            <a:pPr marL="0" lvl="0" indent="0" algn="l" rtl="0">
              <a:spcBef>
                <a:spcPts val="0"/>
              </a:spcBef>
              <a:spcAft>
                <a:spcPts val="0"/>
              </a:spcAft>
              <a:buNone/>
            </a:pPr>
            <a:endParaRPr sz="700">
              <a:solidFill>
                <a:schemeClr val="lt1"/>
              </a:solidFill>
            </a:endParaRPr>
          </a:p>
        </p:txBody>
      </p:sp>
      <p:sp>
        <p:nvSpPr>
          <p:cNvPr id="636" name="Google Shape;636;p13"/>
          <p:cNvSpPr/>
          <p:nvPr/>
        </p:nvSpPr>
        <p:spPr>
          <a:xfrm>
            <a:off x="499525" y="593100"/>
            <a:ext cx="1058400" cy="3363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grpSp>
        <p:nvGrpSpPr>
          <p:cNvPr id="641" name="Google Shape;641;g2544790da9c_0_194"/>
          <p:cNvGrpSpPr/>
          <p:nvPr/>
        </p:nvGrpSpPr>
        <p:grpSpPr>
          <a:xfrm>
            <a:off x="213579" y="190486"/>
            <a:ext cx="8716566" cy="4762445"/>
            <a:chOff x="7761375" y="971375"/>
            <a:chExt cx="6898200" cy="3768950"/>
          </a:xfrm>
        </p:grpSpPr>
        <p:sp>
          <p:nvSpPr>
            <p:cNvPr id="642" name="Google Shape;642;g2544790da9c_0_194"/>
            <p:cNvSpPr/>
            <p:nvPr/>
          </p:nvSpPr>
          <p:spPr>
            <a:xfrm>
              <a:off x="7761375" y="971375"/>
              <a:ext cx="6898200" cy="3768950"/>
            </a:xfrm>
            <a:custGeom>
              <a:avLst/>
              <a:gdLst/>
              <a:ahLst/>
              <a:cxnLst/>
              <a:rect l="l" t="t" r="r" b="b"/>
              <a:pathLst>
                <a:path w="275928" h="150758" extrusionOk="0">
                  <a:moveTo>
                    <a:pt x="1536" y="1"/>
                  </a:moveTo>
                  <a:cubicBezTo>
                    <a:pt x="691" y="1"/>
                    <a:pt x="0" y="679"/>
                    <a:pt x="0" y="1537"/>
                  </a:cubicBezTo>
                  <a:lnTo>
                    <a:pt x="0" y="149233"/>
                  </a:lnTo>
                  <a:cubicBezTo>
                    <a:pt x="0" y="150079"/>
                    <a:pt x="691" y="150757"/>
                    <a:pt x="1536" y="150757"/>
                  </a:cubicBezTo>
                  <a:lnTo>
                    <a:pt x="274392" y="150757"/>
                  </a:lnTo>
                  <a:cubicBezTo>
                    <a:pt x="275249" y="150757"/>
                    <a:pt x="275928" y="150079"/>
                    <a:pt x="275916" y="149233"/>
                  </a:cubicBezTo>
                  <a:lnTo>
                    <a:pt x="275916" y="1537"/>
                  </a:lnTo>
                  <a:cubicBezTo>
                    <a:pt x="275916" y="679"/>
                    <a:pt x="275225" y="1"/>
                    <a:pt x="274380" y="1"/>
                  </a:cubicBezTo>
                  <a:close/>
                </a:path>
              </a:pathLst>
            </a:custGeom>
            <a:gradFill>
              <a:gsLst>
                <a:gs pos="0">
                  <a:schemeClr val="accent3"/>
                </a:gs>
                <a:gs pos="100000">
                  <a:schemeClr val="accen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g2544790da9c_0_194"/>
            <p:cNvSpPr/>
            <p:nvPr/>
          </p:nvSpPr>
          <p:spPr>
            <a:xfrm>
              <a:off x="14331850" y="1159200"/>
              <a:ext cx="135150" cy="3393300"/>
            </a:xfrm>
            <a:custGeom>
              <a:avLst/>
              <a:gdLst/>
              <a:ahLst/>
              <a:cxnLst/>
              <a:rect l="l" t="t" r="r" b="b"/>
              <a:pathLst>
                <a:path w="5406" h="135732" extrusionOk="0">
                  <a:moveTo>
                    <a:pt x="5406" y="1"/>
                  </a:moveTo>
                  <a:lnTo>
                    <a:pt x="0" y="5239"/>
                  </a:lnTo>
                  <a:lnTo>
                    <a:pt x="0" y="130231"/>
                  </a:lnTo>
                  <a:lnTo>
                    <a:pt x="5406" y="135732"/>
                  </a:lnTo>
                  <a:lnTo>
                    <a:pt x="540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g2544790da9c_0_194"/>
            <p:cNvSpPr/>
            <p:nvPr/>
          </p:nvSpPr>
          <p:spPr>
            <a:xfrm>
              <a:off x="7954250" y="1159200"/>
              <a:ext cx="6512750" cy="131000"/>
            </a:xfrm>
            <a:custGeom>
              <a:avLst/>
              <a:gdLst/>
              <a:ahLst/>
              <a:cxnLst/>
              <a:rect l="l" t="t" r="r" b="b"/>
              <a:pathLst>
                <a:path w="260510" h="5240" extrusionOk="0">
                  <a:moveTo>
                    <a:pt x="1" y="1"/>
                  </a:moveTo>
                  <a:lnTo>
                    <a:pt x="5632" y="5239"/>
                  </a:lnTo>
                  <a:lnTo>
                    <a:pt x="255104" y="5239"/>
                  </a:lnTo>
                  <a:lnTo>
                    <a:pt x="26051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g2544790da9c_0_194"/>
            <p:cNvSpPr/>
            <p:nvPr/>
          </p:nvSpPr>
          <p:spPr>
            <a:xfrm>
              <a:off x="7954250" y="4414950"/>
              <a:ext cx="6512750" cy="137550"/>
            </a:xfrm>
            <a:custGeom>
              <a:avLst/>
              <a:gdLst/>
              <a:ahLst/>
              <a:cxnLst/>
              <a:rect l="l" t="t" r="r" b="b"/>
              <a:pathLst>
                <a:path w="260510" h="5502" extrusionOk="0">
                  <a:moveTo>
                    <a:pt x="5632" y="1"/>
                  </a:moveTo>
                  <a:lnTo>
                    <a:pt x="1" y="5502"/>
                  </a:lnTo>
                  <a:lnTo>
                    <a:pt x="260510" y="5502"/>
                  </a:lnTo>
                  <a:lnTo>
                    <a:pt x="25510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g2544790da9c_0_194"/>
            <p:cNvSpPr/>
            <p:nvPr/>
          </p:nvSpPr>
          <p:spPr>
            <a:xfrm>
              <a:off x="7954250" y="1159200"/>
              <a:ext cx="140825" cy="3393300"/>
            </a:xfrm>
            <a:custGeom>
              <a:avLst/>
              <a:gdLst/>
              <a:ahLst/>
              <a:cxnLst/>
              <a:rect l="l" t="t" r="r" b="b"/>
              <a:pathLst>
                <a:path w="5633" h="135732" extrusionOk="0">
                  <a:moveTo>
                    <a:pt x="1" y="1"/>
                  </a:moveTo>
                  <a:lnTo>
                    <a:pt x="1" y="135732"/>
                  </a:lnTo>
                  <a:lnTo>
                    <a:pt x="5632" y="130231"/>
                  </a:lnTo>
                  <a:lnTo>
                    <a:pt x="5632" y="5239"/>
                  </a:lnTo>
                  <a:lnTo>
                    <a:pt x="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g2544790da9c_0_194"/>
            <p:cNvSpPr/>
            <p:nvPr/>
          </p:nvSpPr>
          <p:spPr>
            <a:xfrm>
              <a:off x="7976575" y="1216350"/>
              <a:ext cx="6473450" cy="3272450"/>
            </a:xfrm>
            <a:custGeom>
              <a:avLst/>
              <a:gdLst/>
              <a:ahLst/>
              <a:cxnLst/>
              <a:rect l="l" t="t" r="r" b="b"/>
              <a:pathLst>
                <a:path w="258938" h="130898" extrusionOk="0">
                  <a:moveTo>
                    <a:pt x="129481" y="1"/>
                  </a:moveTo>
                  <a:cubicBezTo>
                    <a:pt x="78522" y="1"/>
                    <a:pt x="27564" y="1001"/>
                    <a:pt x="4739" y="2965"/>
                  </a:cubicBezTo>
                  <a:cubicBezTo>
                    <a:pt x="1" y="40529"/>
                    <a:pt x="1" y="90381"/>
                    <a:pt x="4739" y="127945"/>
                  </a:cubicBezTo>
                  <a:cubicBezTo>
                    <a:pt x="27576" y="129921"/>
                    <a:pt x="78522" y="130898"/>
                    <a:pt x="129481" y="130898"/>
                  </a:cubicBezTo>
                  <a:cubicBezTo>
                    <a:pt x="180440" y="130898"/>
                    <a:pt x="231399" y="129909"/>
                    <a:pt x="254211" y="127945"/>
                  </a:cubicBezTo>
                  <a:cubicBezTo>
                    <a:pt x="258938" y="90357"/>
                    <a:pt x="258938" y="40529"/>
                    <a:pt x="254211" y="2965"/>
                  </a:cubicBezTo>
                  <a:cubicBezTo>
                    <a:pt x="231375" y="989"/>
                    <a:pt x="180440" y="1"/>
                    <a:pt x="129481" y="1"/>
                  </a:cubicBezTo>
                  <a:close/>
                </a:path>
              </a:pathLst>
            </a:custGeom>
            <a:gradFill>
              <a:gsLst>
                <a:gs pos="0">
                  <a:schemeClr val="accent4"/>
                </a:gs>
                <a:gs pos="67000">
                  <a:schemeClr val="accent5"/>
                </a:gs>
                <a:gs pos="93000">
                  <a:srgbClr val="FFB97E"/>
                </a:gs>
                <a:gs pos="100000">
                  <a:schemeClr val="accent6"/>
                </a:gs>
              </a:gsLst>
              <a:lin ang="5400012" scaled="0"/>
            </a:gradFill>
            <a:ln>
              <a:noFill/>
            </a:ln>
            <a:effectLst>
              <a:outerShdw blurRad="242888" algn="bl" rotWithShape="0">
                <a:schemeClr val="accent4">
                  <a:alpha val="7373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g2544790da9c_0_194"/>
            <p:cNvSpPr/>
            <p:nvPr/>
          </p:nvSpPr>
          <p:spPr>
            <a:xfrm>
              <a:off x="14352075" y="4600100"/>
              <a:ext cx="95275" cy="95275"/>
            </a:xfrm>
            <a:custGeom>
              <a:avLst/>
              <a:gdLst/>
              <a:ahLst/>
              <a:cxnLst/>
              <a:rect l="l" t="t" r="r" b="b"/>
              <a:pathLst>
                <a:path w="3811" h="3811" extrusionOk="0">
                  <a:moveTo>
                    <a:pt x="1906" y="0"/>
                  </a:moveTo>
                  <a:cubicBezTo>
                    <a:pt x="858" y="0"/>
                    <a:pt x="1" y="858"/>
                    <a:pt x="1" y="1905"/>
                  </a:cubicBezTo>
                  <a:cubicBezTo>
                    <a:pt x="1" y="2953"/>
                    <a:pt x="858" y="3810"/>
                    <a:pt x="1906" y="3810"/>
                  </a:cubicBezTo>
                  <a:cubicBezTo>
                    <a:pt x="2965" y="3810"/>
                    <a:pt x="3811" y="2953"/>
                    <a:pt x="3811" y="1905"/>
                  </a:cubicBezTo>
                  <a:cubicBezTo>
                    <a:pt x="3811" y="858"/>
                    <a:pt x="2965" y="0"/>
                    <a:pt x="190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g2544790da9c_0_194"/>
            <p:cNvSpPr/>
            <p:nvPr/>
          </p:nvSpPr>
          <p:spPr>
            <a:xfrm>
              <a:off x="10630775" y="4610225"/>
              <a:ext cx="217025" cy="74725"/>
            </a:xfrm>
            <a:custGeom>
              <a:avLst/>
              <a:gdLst/>
              <a:ahLst/>
              <a:cxnLst/>
              <a:rect l="l" t="t" r="r" b="b"/>
              <a:pathLst>
                <a:path w="8681" h="2989" extrusionOk="0">
                  <a:moveTo>
                    <a:pt x="1" y="0"/>
                  </a:moveTo>
                  <a:lnTo>
                    <a:pt x="1" y="2989"/>
                  </a:lnTo>
                  <a:lnTo>
                    <a:pt x="8680" y="2989"/>
                  </a:lnTo>
                  <a:lnTo>
                    <a:pt x="86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g2544790da9c_0_194"/>
            <p:cNvSpPr/>
            <p:nvPr/>
          </p:nvSpPr>
          <p:spPr>
            <a:xfrm>
              <a:off x="10866225" y="4610225"/>
              <a:ext cx="217025" cy="74725"/>
            </a:xfrm>
            <a:custGeom>
              <a:avLst/>
              <a:gdLst/>
              <a:ahLst/>
              <a:cxnLst/>
              <a:rect l="l" t="t" r="r" b="b"/>
              <a:pathLst>
                <a:path w="8681" h="2989" extrusionOk="0">
                  <a:moveTo>
                    <a:pt x="1" y="0"/>
                  </a:moveTo>
                  <a:lnTo>
                    <a:pt x="1" y="2989"/>
                  </a:lnTo>
                  <a:lnTo>
                    <a:pt x="8680" y="2989"/>
                  </a:lnTo>
                  <a:lnTo>
                    <a:pt x="86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g2544790da9c_0_194"/>
            <p:cNvSpPr/>
            <p:nvPr/>
          </p:nvSpPr>
          <p:spPr>
            <a:xfrm>
              <a:off x="11101975" y="4610225"/>
              <a:ext cx="216725" cy="74725"/>
            </a:xfrm>
            <a:custGeom>
              <a:avLst/>
              <a:gdLst/>
              <a:ahLst/>
              <a:cxnLst/>
              <a:rect l="l" t="t" r="r" b="b"/>
              <a:pathLst>
                <a:path w="8669" h="2989" extrusionOk="0">
                  <a:moveTo>
                    <a:pt x="0" y="0"/>
                  </a:moveTo>
                  <a:lnTo>
                    <a:pt x="0" y="2989"/>
                  </a:lnTo>
                  <a:lnTo>
                    <a:pt x="8668" y="2989"/>
                  </a:lnTo>
                  <a:lnTo>
                    <a:pt x="866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g2544790da9c_0_194"/>
            <p:cNvSpPr/>
            <p:nvPr/>
          </p:nvSpPr>
          <p:spPr>
            <a:xfrm>
              <a:off x="11337725" y="4610225"/>
              <a:ext cx="217000" cy="74725"/>
            </a:xfrm>
            <a:custGeom>
              <a:avLst/>
              <a:gdLst/>
              <a:ahLst/>
              <a:cxnLst/>
              <a:rect l="l" t="t" r="r" b="b"/>
              <a:pathLst>
                <a:path w="8680" h="2989" extrusionOk="0">
                  <a:moveTo>
                    <a:pt x="0" y="0"/>
                  </a:moveTo>
                  <a:lnTo>
                    <a:pt x="0" y="2989"/>
                  </a:lnTo>
                  <a:lnTo>
                    <a:pt x="8680" y="2989"/>
                  </a:lnTo>
                  <a:lnTo>
                    <a:pt x="86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g2544790da9c_0_194"/>
            <p:cNvSpPr/>
            <p:nvPr/>
          </p:nvSpPr>
          <p:spPr>
            <a:xfrm>
              <a:off x="11573150" y="4610225"/>
              <a:ext cx="217025" cy="74725"/>
            </a:xfrm>
            <a:custGeom>
              <a:avLst/>
              <a:gdLst/>
              <a:ahLst/>
              <a:cxnLst/>
              <a:rect l="l" t="t" r="r" b="b"/>
              <a:pathLst>
                <a:path w="8681" h="2989" extrusionOk="0">
                  <a:moveTo>
                    <a:pt x="1" y="0"/>
                  </a:moveTo>
                  <a:lnTo>
                    <a:pt x="1" y="2989"/>
                  </a:lnTo>
                  <a:lnTo>
                    <a:pt x="8681" y="2989"/>
                  </a:lnTo>
                  <a:lnTo>
                    <a:pt x="868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g2544790da9c_0_194"/>
            <p:cNvSpPr/>
            <p:nvPr/>
          </p:nvSpPr>
          <p:spPr>
            <a:xfrm>
              <a:off x="7970025" y="4610525"/>
              <a:ext cx="74450" cy="74425"/>
            </a:xfrm>
            <a:custGeom>
              <a:avLst/>
              <a:gdLst/>
              <a:ahLst/>
              <a:cxnLst/>
              <a:rect l="l" t="t" r="r" b="b"/>
              <a:pathLst>
                <a:path w="2978" h="2977" extrusionOk="0">
                  <a:moveTo>
                    <a:pt x="1511" y="0"/>
                  </a:moveTo>
                  <a:cubicBezTo>
                    <a:pt x="1503" y="0"/>
                    <a:pt x="1496" y="0"/>
                    <a:pt x="1489" y="0"/>
                  </a:cubicBezTo>
                  <a:cubicBezTo>
                    <a:pt x="679" y="0"/>
                    <a:pt x="1" y="667"/>
                    <a:pt x="1" y="1488"/>
                  </a:cubicBezTo>
                  <a:cubicBezTo>
                    <a:pt x="1" y="2310"/>
                    <a:pt x="679" y="2977"/>
                    <a:pt x="1489" y="2977"/>
                  </a:cubicBezTo>
                  <a:cubicBezTo>
                    <a:pt x="2311" y="2977"/>
                    <a:pt x="2977" y="2310"/>
                    <a:pt x="2977" y="1488"/>
                  </a:cubicBezTo>
                  <a:cubicBezTo>
                    <a:pt x="2977" y="662"/>
                    <a:pt x="2322" y="0"/>
                    <a:pt x="151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55" name="Google Shape;655;g2544790da9c_0_194"/>
          <p:cNvSpPr/>
          <p:nvPr/>
        </p:nvSpPr>
        <p:spPr>
          <a:xfrm>
            <a:off x="4361725" y="1815175"/>
            <a:ext cx="777300" cy="777300"/>
          </a:xfrm>
          <a:prstGeom prst="ellipse">
            <a:avLst/>
          </a:prstGeom>
          <a:gradFill>
            <a:gsLst>
              <a:gs pos="0">
                <a:schemeClr val="accent3"/>
              </a:gs>
              <a:gs pos="100000">
                <a:schemeClr val="accent4"/>
              </a:gs>
            </a:gsLst>
            <a:lin ang="5400700" scaled="0"/>
          </a:gradFill>
          <a:ln>
            <a:noFill/>
          </a:ln>
          <a:effectLst>
            <a:outerShdw blurRad="257175" algn="bl" rotWithShape="0">
              <a:schemeClr val="accent4">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g2544790da9c_0_194"/>
          <p:cNvSpPr/>
          <p:nvPr/>
        </p:nvSpPr>
        <p:spPr>
          <a:xfrm>
            <a:off x="804500" y="1815175"/>
            <a:ext cx="777300" cy="777300"/>
          </a:xfrm>
          <a:prstGeom prst="ellipse">
            <a:avLst/>
          </a:prstGeom>
          <a:gradFill>
            <a:gsLst>
              <a:gs pos="0">
                <a:schemeClr val="accent3"/>
              </a:gs>
              <a:gs pos="100000">
                <a:schemeClr val="accent4"/>
              </a:gs>
            </a:gsLst>
            <a:lin ang="5400700" scaled="0"/>
          </a:gradFill>
          <a:ln>
            <a:noFill/>
          </a:ln>
          <a:effectLst>
            <a:outerShdw blurRad="257175" algn="bl" rotWithShape="0">
              <a:schemeClr val="accent4">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g2544790da9c_0_194"/>
          <p:cNvSpPr txBox="1">
            <a:spLocks noGrp="1"/>
          </p:cNvSpPr>
          <p:nvPr>
            <p:ph type="title" idx="6"/>
          </p:nvPr>
        </p:nvSpPr>
        <p:spPr>
          <a:xfrm>
            <a:off x="816300" y="454550"/>
            <a:ext cx="7717800" cy="95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700"/>
              <a:t>Problem Statement:</a:t>
            </a:r>
            <a:endParaRPr sz="1700"/>
          </a:p>
          <a:p>
            <a:pPr marL="0" lvl="0" indent="0" algn="l" rtl="0">
              <a:lnSpc>
                <a:spcPct val="100000"/>
              </a:lnSpc>
              <a:spcBef>
                <a:spcPts val="0"/>
              </a:spcBef>
              <a:spcAft>
                <a:spcPts val="0"/>
              </a:spcAft>
              <a:buSzPts val="2800"/>
              <a:buNone/>
            </a:pPr>
            <a:endParaRPr sz="1100"/>
          </a:p>
          <a:p>
            <a:pPr marL="0" lvl="0" indent="0" algn="l" rtl="0">
              <a:lnSpc>
                <a:spcPct val="100000"/>
              </a:lnSpc>
              <a:spcBef>
                <a:spcPts val="0"/>
              </a:spcBef>
              <a:spcAft>
                <a:spcPts val="0"/>
              </a:spcAft>
              <a:buSzPts val="2800"/>
              <a:buNone/>
            </a:pPr>
            <a:r>
              <a:rPr lang="en" sz="1700">
                <a:latin typeface="Karla"/>
                <a:ea typeface="Karla"/>
                <a:cs typeface="Karla"/>
                <a:sym typeface="Karla"/>
              </a:rPr>
              <a:t>Short term problem</a:t>
            </a:r>
            <a:endParaRPr sz="1700">
              <a:latin typeface="Karla"/>
              <a:ea typeface="Karla"/>
              <a:cs typeface="Karla"/>
              <a:sym typeface="Karla"/>
            </a:endParaRPr>
          </a:p>
          <a:p>
            <a:pPr marL="914400" lvl="1" indent="-336550" algn="l" rtl="0">
              <a:lnSpc>
                <a:spcPct val="100000"/>
              </a:lnSpc>
              <a:spcBef>
                <a:spcPts val="0"/>
              </a:spcBef>
              <a:spcAft>
                <a:spcPts val="0"/>
              </a:spcAft>
              <a:buSzPts val="1700"/>
              <a:buFont typeface="Karla"/>
              <a:buAutoNum type="alphaLcPeriod"/>
            </a:pPr>
            <a:r>
              <a:rPr lang="en" sz="1700">
                <a:latin typeface="Karla"/>
                <a:ea typeface="Karla"/>
                <a:cs typeface="Karla"/>
                <a:sym typeface="Karla"/>
              </a:rPr>
              <a:t>Identify what show elements in the sitcom are popular among the viewers</a:t>
            </a:r>
            <a:endParaRPr sz="1700">
              <a:latin typeface="Karla"/>
              <a:ea typeface="Karla"/>
              <a:cs typeface="Karla"/>
              <a:sym typeface="Karla"/>
            </a:endParaRPr>
          </a:p>
        </p:txBody>
      </p:sp>
      <p:sp>
        <p:nvSpPr>
          <p:cNvPr id="658" name="Google Shape;658;g2544790da9c_0_194"/>
          <p:cNvSpPr txBox="1">
            <a:spLocks noGrp="1"/>
          </p:cNvSpPr>
          <p:nvPr>
            <p:ph type="subTitle" idx="2"/>
          </p:nvPr>
        </p:nvSpPr>
        <p:spPr>
          <a:xfrm>
            <a:off x="1511122" y="3759817"/>
            <a:ext cx="2716800" cy="1206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t>The team’s favorite sitcom that inspired the team’s name</a:t>
            </a:r>
            <a:endParaRPr/>
          </a:p>
        </p:txBody>
      </p:sp>
      <p:sp>
        <p:nvSpPr>
          <p:cNvPr id="659" name="Google Shape;659;g2544790da9c_0_194"/>
          <p:cNvSpPr txBox="1">
            <a:spLocks noGrp="1"/>
          </p:cNvSpPr>
          <p:nvPr>
            <p:ph type="subTitle" idx="1"/>
          </p:nvPr>
        </p:nvSpPr>
        <p:spPr>
          <a:xfrm>
            <a:off x="1509900" y="3432400"/>
            <a:ext cx="2716800" cy="420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400"/>
              <a:buNone/>
            </a:pPr>
            <a:r>
              <a:rPr lang="en">
                <a:latin typeface="Karla"/>
                <a:ea typeface="Karla"/>
                <a:cs typeface="Karla"/>
                <a:sym typeface="Karla"/>
              </a:rPr>
              <a:t>Brooklyn Nine-Nine</a:t>
            </a:r>
            <a:endParaRPr>
              <a:latin typeface="Karla"/>
              <a:ea typeface="Karla"/>
              <a:cs typeface="Karla"/>
              <a:sym typeface="Karla"/>
            </a:endParaRPr>
          </a:p>
        </p:txBody>
      </p:sp>
      <p:sp>
        <p:nvSpPr>
          <p:cNvPr id="660" name="Google Shape;660;g2544790da9c_0_194"/>
          <p:cNvSpPr txBox="1">
            <a:spLocks noGrp="1"/>
          </p:cNvSpPr>
          <p:nvPr>
            <p:ph type="subTitle" idx="3"/>
          </p:nvPr>
        </p:nvSpPr>
        <p:spPr>
          <a:xfrm>
            <a:off x="4916725" y="3432400"/>
            <a:ext cx="2910300" cy="420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400"/>
              <a:buNone/>
            </a:pPr>
            <a:r>
              <a:rPr lang="en">
                <a:latin typeface="Karla"/>
                <a:ea typeface="Karla"/>
                <a:cs typeface="Karla"/>
                <a:sym typeface="Karla"/>
              </a:rPr>
              <a:t>The Big Bang Theory</a:t>
            </a:r>
            <a:endParaRPr>
              <a:latin typeface="Karla"/>
              <a:ea typeface="Karla"/>
              <a:cs typeface="Karla"/>
              <a:sym typeface="Karla"/>
            </a:endParaRPr>
          </a:p>
        </p:txBody>
      </p:sp>
      <p:sp>
        <p:nvSpPr>
          <p:cNvPr id="661" name="Google Shape;661;g2544790da9c_0_194"/>
          <p:cNvSpPr txBox="1">
            <a:spLocks noGrp="1"/>
          </p:cNvSpPr>
          <p:nvPr>
            <p:ph type="subTitle" idx="4"/>
          </p:nvPr>
        </p:nvSpPr>
        <p:spPr>
          <a:xfrm>
            <a:off x="5070347" y="3759817"/>
            <a:ext cx="2715600" cy="1206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t>One of the all time best sitcom and also one of the team’s favorites</a:t>
            </a:r>
            <a:endParaRPr/>
          </a:p>
        </p:txBody>
      </p:sp>
      <p:sp>
        <p:nvSpPr>
          <p:cNvPr id="662" name="Google Shape;662;g2544790da9c_0_194"/>
          <p:cNvSpPr txBox="1">
            <a:spLocks noGrp="1"/>
          </p:cNvSpPr>
          <p:nvPr>
            <p:ph type="title"/>
          </p:nvPr>
        </p:nvSpPr>
        <p:spPr>
          <a:xfrm>
            <a:off x="839750" y="1982200"/>
            <a:ext cx="706800" cy="420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solidFill>
                  <a:schemeClr val="lt1"/>
                </a:solidFill>
              </a:rPr>
              <a:t>01</a:t>
            </a:r>
            <a:endParaRPr>
              <a:solidFill>
                <a:schemeClr val="lt1"/>
              </a:solidFill>
            </a:endParaRPr>
          </a:p>
        </p:txBody>
      </p:sp>
      <p:sp>
        <p:nvSpPr>
          <p:cNvPr id="663" name="Google Shape;663;g2544790da9c_0_194"/>
          <p:cNvSpPr txBox="1">
            <a:spLocks noGrp="1"/>
          </p:cNvSpPr>
          <p:nvPr>
            <p:ph type="title" idx="5"/>
          </p:nvPr>
        </p:nvSpPr>
        <p:spPr>
          <a:xfrm>
            <a:off x="4396975" y="1982200"/>
            <a:ext cx="706800" cy="420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solidFill>
                  <a:schemeClr val="lt1"/>
                </a:solidFill>
              </a:rPr>
              <a:t>02</a:t>
            </a:r>
            <a:endParaRPr>
              <a:solidFill>
                <a:schemeClr val="lt1"/>
              </a:solidFill>
            </a:endParaRPr>
          </a:p>
        </p:txBody>
      </p:sp>
      <p:pic>
        <p:nvPicPr>
          <p:cNvPr id="664" name="Google Shape;664;g2544790da9c_0_194"/>
          <p:cNvPicPr preferRelativeResize="0"/>
          <p:nvPr/>
        </p:nvPicPr>
        <p:blipFill>
          <a:blip r:embed="rId3">
            <a:alphaModFix/>
          </a:blip>
          <a:stretch>
            <a:fillRect/>
          </a:stretch>
        </p:blipFill>
        <p:spPr>
          <a:xfrm>
            <a:off x="1681173" y="1892548"/>
            <a:ext cx="2420625" cy="1360250"/>
          </a:xfrm>
          <a:prstGeom prst="rect">
            <a:avLst/>
          </a:prstGeom>
          <a:noFill/>
          <a:ln>
            <a:noFill/>
          </a:ln>
          <a:effectLst>
            <a:outerShdw blurRad="242888" algn="bl" rotWithShape="0">
              <a:schemeClr val="accent4">
                <a:alpha val="73730"/>
              </a:schemeClr>
            </a:outerShdw>
          </a:effectLst>
        </p:spPr>
      </p:pic>
      <p:pic>
        <p:nvPicPr>
          <p:cNvPr id="665" name="Google Shape;665;g2544790da9c_0_194"/>
          <p:cNvPicPr preferRelativeResize="0"/>
          <p:nvPr/>
        </p:nvPicPr>
        <p:blipFill>
          <a:blip r:embed="rId4">
            <a:alphaModFix/>
          </a:blip>
          <a:stretch>
            <a:fillRect/>
          </a:stretch>
        </p:blipFill>
        <p:spPr>
          <a:xfrm>
            <a:off x="5181600" y="1899000"/>
            <a:ext cx="2420626" cy="1361605"/>
          </a:xfrm>
          <a:prstGeom prst="rect">
            <a:avLst/>
          </a:prstGeom>
          <a:noFill/>
          <a:ln>
            <a:noFill/>
          </a:ln>
          <a:effectLst>
            <a:outerShdw blurRad="242888" algn="bl" rotWithShape="0">
              <a:schemeClr val="accent4">
                <a:alpha val="73730"/>
              </a:scheme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grpSp>
        <p:nvGrpSpPr>
          <p:cNvPr id="670" name="Google Shape;670;p8"/>
          <p:cNvGrpSpPr/>
          <p:nvPr/>
        </p:nvGrpSpPr>
        <p:grpSpPr>
          <a:xfrm>
            <a:off x="213579" y="190486"/>
            <a:ext cx="8716566" cy="4762445"/>
            <a:chOff x="7761375" y="971375"/>
            <a:chExt cx="6898200" cy="3768950"/>
          </a:xfrm>
        </p:grpSpPr>
        <p:sp>
          <p:nvSpPr>
            <p:cNvPr id="671" name="Google Shape;671;p8"/>
            <p:cNvSpPr/>
            <p:nvPr/>
          </p:nvSpPr>
          <p:spPr>
            <a:xfrm>
              <a:off x="7761375" y="971375"/>
              <a:ext cx="6898200" cy="3768950"/>
            </a:xfrm>
            <a:custGeom>
              <a:avLst/>
              <a:gdLst/>
              <a:ahLst/>
              <a:cxnLst/>
              <a:rect l="l" t="t" r="r" b="b"/>
              <a:pathLst>
                <a:path w="275928" h="150758" extrusionOk="0">
                  <a:moveTo>
                    <a:pt x="1536" y="1"/>
                  </a:moveTo>
                  <a:cubicBezTo>
                    <a:pt x="691" y="1"/>
                    <a:pt x="0" y="679"/>
                    <a:pt x="0" y="1537"/>
                  </a:cubicBezTo>
                  <a:lnTo>
                    <a:pt x="0" y="149233"/>
                  </a:lnTo>
                  <a:cubicBezTo>
                    <a:pt x="0" y="150079"/>
                    <a:pt x="691" y="150757"/>
                    <a:pt x="1536" y="150757"/>
                  </a:cubicBezTo>
                  <a:lnTo>
                    <a:pt x="274392" y="150757"/>
                  </a:lnTo>
                  <a:cubicBezTo>
                    <a:pt x="275249" y="150757"/>
                    <a:pt x="275928" y="150079"/>
                    <a:pt x="275916" y="149233"/>
                  </a:cubicBezTo>
                  <a:lnTo>
                    <a:pt x="275916" y="1537"/>
                  </a:lnTo>
                  <a:cubicBezTo>
                    <a:pt x="275916" y="679"/>
                    <a:pt x="275225" y="1"/>
                    <a:pt x="274380" y="1"/>
                  </a:cubicBezTo>
                  <a:close/>
                </a:path>
              </a:pathLst>
            </a:custGeom>
            <a:gradFill>
              <a:gsLst>
                <a:gs pos="0">
                  <a:schemeClr val="accent3"/>
                </a:gs>
                <a:gs pos="100000">
                  <a:schemeClr val="accen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8"/>
            <p:cNvSpPr/>
            <p:nvPr/>
          </p:nvSpPr>
          <p:spPr>
            <a:xfrm>
              <a:off x="14331850" y="1159200"/>
              <a:ext cx="135150" cy="3393300"/>
            </a:xfrm>
            <a:custGeom>
              <a:avLst/>
              <a:gdLst/>
              <a:ahLst/>
              <a:cxnLst/>
              <a:rect l="l" t="t" r="r" b="b"/>
              <a:pathLst>
                <a:path w="5406" h="135732" extrusionOk="0">
                  <a:moveTo>
                    <a:pt x="5406" y="1"/>
                  </a:moveTo>
                  <a:lnTo>
                    <a:pt x="0" y="5239"/>
                  </a:lnTo>
                  <a:lnTo>
                    <a:pt x="0" y="130231"/>
                  </a:lnTo>
                  <a:lnTo>
                    <a:pt x="5406" y="135732"/>
                  </a:lnTo>
                  <a:lnTo>
                    <a:pt x="540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8"/>
            <p:cNvSpPr/>
            <p:nvPr/>
          </p:nvSpPr>
          <p:spPr>
            <a:xfrm>
              <a:off x="7954250" y="1159200"/>
              <a:ext cx="6512750" cy="131000"/>
            </a:xfrm>
            <a:custGeom>
              <a:avLst/>
              <a:gdLst/>
              <a:ahLst/>
              <a:cxnLst/>
              <a:rect l="l" t="t" r="r" b="b"/>
              <a:pathLst>
                <a:path w="260510" h="5240" extrusionOk="0">
                  <a:moveTo>
                    <a:pt x="1" y="1"/>
                  </a:moveTo>
                  <a:lnTo>
                    <a:pt x="5632" y="5239"/>
                  </a:lnTo>
                  <a:lnTo>
                    <a:pt x="255104" y="5239"/>
                  </a:lnTo>
                  <a:lnTo>
                    <a:pt x="26051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8"/>
            <p:cNvSpPr/>
            <p:nvPr/>
          </p:nvSpPr>
          <p:spPr>
            <a:xfrm>
              <a:off x="7954250" y="4414950"/>
              <a:ext cx="6512750" cy="137550"/>
            </a:xfrm>
            <a:custGeom>
              <a:avLst/>
              <a:gdLst/>
              <a:ahLst/>
              <a:cxnLst/>
              <a:rect l="l" t="t" r="r" b="b"/>
              <a:pathLst>
                <a:path w="260510" h="5502" extrusionOk="0">
                  <a:moveTo>
                    <a:pt x="5632" y="1"/>
                  </a:moveTo>
                  <a:lnTo>
                    <a:pt x="1" y="5502"/>
                  </a:lnTo>
                  <a:lnTo>
                    <a:pt x="260510" y="5502"/>
                  </a:lnTo>
                  <a:lnTo>
                    <a:pt x="25510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8"/>
            <p:cNvSpPr/>
            <p:nvPr/>
          </p:nvSpPr>
          <p:spPr>
            <a:xfrm>
              <a:off x="7954250" y="1159200"/>
              <a:ext cx="140825" cy="3393300"/>
            </a:xfrm>
            <a:custGeom>
              <a:avLst/>
              <a:gdLst/>
              <a:ahLst/>
              <a:cxnLst/>
              <a:rect l="l" t="t" r="r" b="b"/>
              <a:pathLst>
                <a:path w="5633" h="135732" extrusionOk="0">
                  <a:moveTo>
                    <a:pt x="1" y="1"/>
                  </a:moveTo>
                  <a:lnTo>
                    <a:pt x="1" y="135732"/>
                  </a:lnTo>
                  <a:lnTo>
                    <a:pt x="5632" y="130231"/>
                  </a:lnTo>
                  <a:lnTo>
                    <a:pt x="5632" y="5239"/>
                  </a:lnTo>
                  <a:lnTo>
                    <a:pt x="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8"/>
            <p:cNvSpPr/>
            <p:nvPr/>
          </p:nvSpPr>
          <p:spPr>
            <a:xfrm>
              <a:off x="7976575" y="1216350"/>
              <a:ext cx="6473450" cy="3272450"/>
            </a:xfrm>
            <a:custGeom>
              <a:avLst/>
              <a:gdLst/>
              <a:ahLst/>
              <a:cxnLst/>
              <a:rect l="l" t="t" r="r" b="b"/>
              <a:pathLst>
                <a:path w="258938" h="130898" extrusionOk="0">
                  <a:moveTo>
                    <a:pt x="129481" y="1"/>
                  </a:moveTo>
                  <a:cubicBezTo>
                    <a:pt x="78522" y="1"/>
                    <a:pt x="27564" y="1001"/>
                    <a:pt x="4739" y="2965"/>
                  </a:cubicBezTo>
                  <a:cubicBezTo>
                    <a:pt x="1" y="40529"/>
                    <a:pt x="1" y="90381"/>
                    <a:pt x="4739" y="127945"/>
                  </a:cubicBezTo>
                  <a:cubicBezTo>
                    <a:pt x="27576" y="129921"/>
                    <a:pt x="78522" y="130898"/>
                    <a:pt x="129481" y="130898"/>
                  </a:cubicBezTo>
                  <a:cubicBezTo>
                    <a:pt x="180440" y="130898"/>
                    <a:pt x="231399" y="129909"/>
                    <a:pt x="254211" y="127945"/>
                  </a:cubicBezTo>
                  <a:cubicBezTo>
                    <a:pt x="258938" y="90357"/>
                    <a:pt x="258938" y="40529"/>
                    <a:pt x="254211" y="2965"/>
                  </a:cubicBezTo>
                  <a:cubicBezTo>
                    <a:pt x="231375" y="989"/>
                    <a:pt x="180440" y="1"/>
                    <a:pt x="129481" y="1"/>
                  </a:cubicBezTo>
                  <a:close/>
                </a:path>
              </a:pathLst>
            </a:custGeom>
            <a:gradFill>
              <a:gsLst>
                <a:gs pos="0">
                  <a:schemeClr val="accent4"/>
                </a:gs>
                <a:gs pos="67000">
                  <a:schemeClr val="accent5"/>
                </a:gs>
                <a:gs pos="93000">
                  <a:srgbClr val="FFB97E"/>
                </a:gs>
                <a:gs pos="100000">
                  <a:schemeClr val="accent6"/>
                </a:gs>
              </a:gsLst>
              <a:lin ang="5400012" scaled="0"/>
            </a:gradFill>
            <a:ln>
              <a:noFill/>
            </a:ln>
            <a:effectLst>
              <a:outerShdw blurRad="242888" algn="bl" rotWithShape="0">
                <a:schemeClr val="accent4">
                  <a:alpha val="73725"/>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8"/>
            <p:cNvSpPr/>
            <p:nvPr/>
          </p:nvSpPr>
          <p:spPr>
            <a:xfrm>
              <a:off x="14352075" y="4600100"/>
              <a:ext cx="95275" cy="95275"/>
            </a:xfrm>
            <a:custGeom>
              <a:avLst/>
              <a:gdLst/>
              <a:ahLst/>
              <a:cxnLst/>
              <a:rect l="l" t="t" r="r" b="b"/>
              <a:pathLst>
                <a:path w="3811" h="3811" extrusionOk="0">
                  <a:moveTo>
                    <a:pt x="1906" y="0"/>
                  </a:moveTo>
                  <a:cubicBezTo>
                    <a:pt x="858" y="0"/>
                    <a:pt x="1" y="858"/>
                    <a:pt x="1" y="1905"/>
                  </a:cubicBezTo>
                  <a:cubicBezTo>
                    <a:pt x="1" y="2953"/>
                    <a:pt x="858" y="3810"/>
                    <a:pt x="1906" y="3810"/>
                  </a:cubicBezTo>
                  <a:cubicBezTo>
                    <a:pt x="2965" y="3810"/>
                    <a:pt x="3811" y="2953"/>
                    <a:pt x="3811" y="1905"/>
                  </a:cubicBezTo>
                  <a:cubicBezTo>
                    <a:pt x="3811" y="858"/>
                    <a:pt x="2965" y="0"/>
                    <a:pt x="190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8"/>
            <p:cNvSpPr/>
            <p:nvPr/>
          </p:nvSpPr>
          <p:spPr>
            <a:xfrm>
              <a:off x="10630775" y="4610225"/>
              <a:ext cx="217025" cy="74725"/>
            </a:xfrm>
            <a:custGeom>
              <a:avLst/>
              <a:gdLst/>
              <a:ahLst/>
              <a:cxnLst/>
              <a:rect l="l" t="t" r="r" b="b"/>
              <a:pathLst>
                <a:path w="8681" h="2989" extrusionOk="0">
                  <a:moveTo>
                    <a:pt x="1" y="0"/>
                  </a:moveTo>
                  <a:lnTo>
                    <a:pt x="1" y="2989"/>
                  </a:lnTo>
                  <a:lnTo>
                    <a:pt x="8680" y="2989"/>
                  </a:lnTo>
                  <a:lnTo>
                    <a:pt x="86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8"/>
            <p:cNvSpPr/>
            <p:nvPr/>
          </p:nvSpPr>
          <p:spPr>
            <a:xfrm>
              <a:off x="10866225" y="4610225"/>
              <a:ext cx="217025" cy="74725"/>
            </a:xfrm>
            <a:custGeom>
              <a:avLst/>
              <a:gdLst/>
              <a:ahLst/>
              <a:cxnLst/>
              <a:rect l="l" t="t" r="r" b="b"/>
              <a:pathLst>
                <a:path w="8681" h="2989" extrusionOk="0">
                  <a:moveTo>
                    <a:pt x="1" y="0"/>
                  </a:moveTo>
                  <a:lnTo>
                    <a:pt x="1" y="2989"/>
                  </a:lnTo>
                  <a:lnTo>
                    <a:pt x="8680" y="2989"/>
                  </a:lnTo>
                  <a:lnTo>
                    <a:pt x="86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8"/>
            <p:cNvSpPr/>
            <p:nvPr/>
          </p:nvSpPr>
          <p:spPr>
            <a:xfrm>
              <a:off x="11101975" y="4610225"/>
              <a:ext cx="216725" cy="74725"/>
            </a:xfrm>
            <a:custGeom>
              <a:avLst/>
              <a:gdLst/>
              <a:ahLst/>
              <a:cxnLst/>
              <a:rect l="l" t="t" r="r" b="b"/>
              <a:pathLst>
                <a:path w="8669" h="2989" extrusionOk="0">
                  <a:moveTo>
                    <a:pt x="0" y="0"/>
                  </a:moveTo>
                  <a:lnTo>
                    <a:pt x="0" y="2989"/>
                  </a:lnTo>
                  <a:lnTo>
                    <a:pt x="8668" y="2989"/>
                  </a:lnTo>
                  <a:lnTo>
                    <a:pt x="866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8"/>
            <p:cNvSpPr/>
            <p:nvPr/>
          </p:nvSpPr>
          <p:spPr>
            <a:xfrm>
              <a:off x="11337725" y="4610225"/>
              <a:ext cx="217000" cy="74725"/>
            </a:xfrm>
            <a:custGeom>
              <a:avLst/>
              <a:gdLst/>
              <a:ahLst/>
              <a:cxnLst/>
              <a:rect l="l" t="t" r="r" b="b"/>
              <a:pathLst>
                <a:path w="8680" h="2989" extrusionOk="0">
                  <a:moveTo>
                    <a:pt x="0" y="0"/>
                  </a:moveTo>
                  <a:lnTo>
                    <a:pt x="0" y="2989"/>
                  </a:lnTo>
                  <a:lnTo>
                    <a:pt x="8680" y="2989"/>
                  </a:lnTo>
                  <a:lnTo>
                    <a:pt x="86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8"/>
            <p:cNvSpPr/>
            <p:nvPr/>
          </p:nvSpPr>
          <p:spPr>
            <a:xfrm>
              <a:off x="11573150" y="4610225"/>
              <a:ext cx="217025" cy="74725"/>
            </a:xfrm>
            <a:custGeom>
              <a:avLst/>
              <a:gdLst/>
              <a:ahLst/>
              <a:cxnLst/>
              <a:rect l="l" t="t" r="r" b="b"/>
              <a:pathLst>
                <a:path w="8681" h="2989" extrusionOk="0">
                  <a:moveTo>
                    <a:pt x="1" y="0"/>
                  </a:moveTo>
                  <a:lnTo>
                    <a:pt x="1" y="2989"/>
                  </a:lnTo>
                  <a:lnTo>
                    <a:pt x="8681" y="2989"/>
                  </a:lnTo>
                  <a:lnTo>
                    <a:pt x="868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8"/>
            <p:cNvSpPr/>
            <p:nvPr/>
          </p:nvSpPr>
          <p:spPr>
            <a:xfrm>
              <a:off x="7970025" y="4610525"/>
              <a:ext cx="74450" cy="74425"/>
            </a:xfrm>
            <a:custGeom>
              <a:avLst/>
              <a:gdLst/>
              <a:ahLst/>
              <a:cxnLst/>
              <a:rect l="l" t="t" r="r" b="b"/>
              <a:pathLst>
                <a:path w="2978" h="2977" extrusionOk="0">
                  <a:moveTo>
                    <a:pt x="1511" y="0"/>
                  </a:moveTo>
                  <a:cubicBezTo>
                    <a:pt x="1503" y="0"/>
                    <a:pt x="1496" y="0"/>
                    <a:pt x="1489" y="0"/>
                  </a:cubicBezTo>
                  <a:cubicBezTo>
                    <a:pt x="679" y="0"/>
                    <a:pt x="1" y="667"/>
                    <a:pt x="1" y="1488"/>
                  </a:cubicBezTo>
                  <a:cubicBezTo>
                    <a:pt x="1" y="2310"/>
                    <a:pt x="679" y="2977"/>
                    <a:pt x="1489" y="2977"/>
                  </a:cubicBezTo>
                  <a:cubicBezTo>
                    <a:pt x="2311" y="2977"/>
                    <a:pt x="2977" y="2310"/>
                    <a:pt x="2977" y="1488"/>
                  </a:cubicBezTo>
                  <a:cubicBezTo>
                    <a:pt x="2977" y="662"/>
                    <a:pt x="2322" y="0"/>
                    <a:pt x="151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84" name="Google Shape;684;p8"/>
          <p:cNvSpPr/>
          <p:nvPr/>
        </p:nvSpPr>
        <p:spPr>
          <a:xfrm>
            <a:off x="4362750" y="2766325"/>
            <a:ext cx="777300" cy="777300"/>
          </a:xfrm>
          <a:prstGeom prst="ellipse">
            <a:avLst/>
          </a:prstGeom>
          <a:gradFill>
            <a:gsLst>
              <a:gs pos="0">
                <a:schemeClr val="accent3"/>
              </a:gs>
              <a:gs pos="100000">
                <a:schemeClr val="accent4"/>
              </a:gs>
            </a:gsLst>
            <a:lin ang="5400700" scaled="0"/>
          </a:gradFill>
          <a:ln>
            <a:noFill/>
          </a:ln>
          <a:effectLst>
            <a:outerShdw blurRad="257175" algn="bl" rotWithShape="0">
              <a:schemeClr val="accent4">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8"/>
          <p:cNvSpPr/>
          <p:nvPr/>
        </p:nvSpPr>
        <p:spPr>
          <a:xfrm>
            <a:off x="892500" y="2766325"/>
            <a:ext cx="777300" cy="777300"/>
          </a:xfrm>
          <a:prstGeom prst="ellipse">
            <a:avLst/>
          </a:prstGeom>
          <a:gradFill>
            <a:gsLst>
              <a:gs pos="0">
                <a:schemeClr val="accent3"/>
              </a:gs>
              <a:gs pos="100000">
                <a:schemeClr val="accent4"/>
              </a:gs>
            </a:gsLst>
            <a:lin ang="5400700" scaled="0"/>
          </a:gradFill>
          <a:ln>
            <a:noFill/>
          </a:ln>
          <a:effectLst>
            <a:outerShdw blurRad="257175" algn="bl" rotWithShape="0">
              <a:schemeClr val="accent4">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8"/>
          <p:cNvSpPr txBox="1">
            <a:spLocks noGrp="1"/>
          </p:cNvSpPr>
          <p:nvPr>
            <p:ph type="title" idx="6"/>
          </p:nvPr>
        </p:nvSpPr>
        <p:spPr>
          <a:xfrm>
            <a:off x="816300" y="582100"/>
            <a:ext cx="7717800" cy="1284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a:latin typeface="Karla"/>
                <a:ea typeface="Karla"/>
                <a:cs typeface="Karla"/>
                <a:sym typeface="Karla"/>
              </a:rPr>
              <a:t>Problem Statement:</a:t>
            </a:r>
            <a:endParaRPr sz="2000">
              <a:latin typeface="Karla"/>
              <a:ea typeface="Karla"/>
              <a:cs typeface="Karla"/>
              <a:sym typeface="Karla"/>
            </a:endParaRPr>
          </a:p>
          <a:p>
            <a:pPr marL="0" lvl="0" indent="0" algn="l" rtl="0">
              <a:lnSpc>
                <a:spcPct val="100000"/>
              </a:lnSpc>
              <a:spcBef>
                <a:spcPts val="0"/>
              </a:spcBef>
              <a:spcAft>
                <a:spcPts val="0"/>
              </a:spcAft>
              <a:buSzPts val="2800"/>
              <a:buNone/>
            </a:pPr>
            <a:endParaRPr sz="2000"/>
          </a:p>
          <a:p>
            <a:pPr marL="0" lvl="0" indent="0" algn="l" rtl="0">
              <a:lnSpc>
                <a:spcPct val="100000"/>
              </a:lnSpc>
              <a:spcBef>
                <a:spcPts val="0"/>
              </a:spcBef>
              <a:spcAft>
                <a:spcPts val="0"/>
              </a:spcAft>
              <a:buNone/>
            </a:pPr>
            <a:r>
              <a:rPr lang="en" sz="1800">
                <a:latin typeface="Karla"/>
                <a:ea typeface="Karla"/>
                <a:cs typeface="Karla"/>
                <a:sym typeface="Karla"/>
              </a:rPr>
              <a:t>Long term</a:t>
            </a:r>
            <a:endParaRPr sz="1800">
              <a:latin typeface="Karla"/>
              <a:ea typeface="Karla"/>
              <a:cs typeface="Karla"/>
              <a:sym typeface="Karla"/>
            </a:endParaRPr>
          </a:p>
          <a:p>
            <a:pPr marL="914400" lvl="1" indent="-342900" algn="l" rtl="0">
              <a:lnSpc>
                <a:spcPct val="100000"/>
              </a:lnSpc>
              <a:spcBef>
                <a:spcPts val="0"/>
              </a:spcBef>
              <a:spcAft>
                <a:spcPts val="0"/>
              </a:spcAft>
              <a:buSzPts val="1800"/>
              <a:buFont typeface="Karla"/>
              <a:buAutoNum type="alphaLcPeriod"/>
            </a:pPr>
            <a:r>
              <a:rPr lang="en" sz="1800">
                <a:latin typeface="Karla"/>
                <a:ea typeface="Karla"/>
                <a:cs typeface="Karla"/>
                <a:sym typeface="Karla"/>
              </a:rPr>
              <a:t>To build an infrastructure that can help to classify and analyse user’s comments about the show from various platforms.</a:t>
            </a:r>
            <a:endParaRPr sz="1800">
              <a:latin typeface="Karla"/>
              <a:ea typeface="Karla"/>
              <a:cs typeface="Karla"/>
              <a:sym typeface="Karla"/>
            </a:endParaRPr>
          </a:p>
          <a:p>
            <a:pPr marL="0" lvl="0" indent="0" algn="l" rtl="0">
              <a:lnSpc>
                <a:spcPct val="100000"/>
              </a:lnSpc>
              <a:spcBef>
                <a:spcPts val="0"/>
              </a:spcBef>
              <a:spcAft>
                <a:spcPts val="0"/>
              </a:spcAft>
              <a:buNone/>
            </a:pPr>
            <a:endParaRPr sz="1800"/>
          </a:p>
        </p:txBody>
      </p:sp>
      <p:sp>
        <p:nvSpPr>
          <p:cNvPr id="687" name="Google Shape;687;p8"/>
          <p:cNvSpPr txBox="1">
            <a:spLocks noGrp="1"/>
          </p:cNvSpPr>
          <p:nvPr>
            <p:ph type="subTitle" idx="1"/>
          </p:nvPr>
        </p:nvSpPr>
        <p:spPr>
          <a:xfrm>
            <a:off x="1663525" y="2766325"/>
            <a:ext cx="2716800" cy="777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400"/>
              <a:buNone/>
            </a:pPr>
            <a:r>
              <a:rPr lang="en">
                <a:latin typeface="Karla"/>
                <a:ea typeface="Karla"/>
                <a:cs typeface="Karla"/>
                <a:sym typeface="Karla"/>
              </a:rPr>
              <a:t>Classify comments by shows</a:t>
            </a:r>
            <a:endParaRPr>
              <a:latin typeface="Karla"/>
              <a:ea typeface="Karla"/>
              <a:cs typeface="Karla"/>
              <a:sym typeface="Karla"/>
            </a:endParaRPr>
          </a:p>
        </p:txBody>
      </p:sp>
      <p:sp>
        <p:nvSpPr>
          <p:cNvPr id="688" name="Google Shape;688;p8"/>
          <p:cNvSpPr txBox="1">
            <a:spLocks noGrp="1"/>
          </p:cNvSpPr>
          <p:nvPr>
            <p:ph type="subTitle" idx="3"/>
          </p:nvPr>
        </p:nvSpPr>
        <p:spPr>
          <a:xfrm>
            <a:off x="5140375" y="2868475"/>
            <a:ext cx="2910300" cy="675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400"/>
              <a:buNone/>
            </a:pPr>
            <a:r>
              <a:rPr lang="en">
                <a:latin typeface="Karla"/>
                <a:ea typeface="Karla"/>
                <a:cs typeface="Karla"/>
                <a:sym typeface="Karla"/>
              </a:rPr>
              <a:t>Analyse sentiments from the comments</a:t>
            </a:r>
            <a:endParaRPr>
              <a:latin typeface="Karla"/>
              <a:ea typeface="Karla"/>
              <a:cs typeface="Karla"/>
              <a:sym typeface="Karla"/>
            </a:endParaRPr>
          </a:p>
        </p:txBody>
      </p:sp>
      <p:sp>
        <p:nvSpPr>
          <p:cNvPr id="689" name="Google Shape;689;p8"/>
          <p:cNvSpPr txBox="1">
            <a:spLocks noGrp="1"/>
          </p:cNvSpPr>
          <p:nvPr>
            <p:ph type="title"/>
          </p:nvPr>
        </p:nvSpPr>
        <p:spPr>
          <a:xfrm>
            <a:off x="927750" y="2944675"/>
            <a:ext cx="706800" cy="420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solidFill>
                  <a:schemeClr val="lt1"/>
                </a:solidFill>
              </a:rPr>
              <a:t>01</a:t>
            </a:r>
            <a:endParaRPr>
              <a:solidFill>
                <a:schemeClr val="lt1"/>
              </a:solidFill>
            </a:endParaRPr>
          </a:p>
        </p:txBody>
      </p:sp>
      <p:sp>
        <p:nvSpPr>
          <p:cNvPr id="690" name="Google Shape;690;p8"/>
          <p:cNvSpPr txBox="1">
            <a:spLocks noGrp="1"/>
          </p:cNvSpPr>
          <p:nvPr>
            <p:ph type="title" idx="5"/>
          </p:nvPr>
        </p:nvSpPr>
        <p:spPr>
          <a:xfrm>
            <a:off x="4396975" y="2965850"/>
            <a:ext cx="706800" cy="420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solidFill>
                  <a:schemeClr val="lt1"/>
                </a:solidFill>
              </a:rPr>
              <a:t>02</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cxnSp>
        <p:nvCxnSpPr>
          <p:cNvPr id="695" name="Google Shape;695;p24"/>
          <p:cNvCxnSpPr/>
          <p:nvPr/>
        </p:nvCxnSpPr>
        <p:spPr>
          <a:xfrm>
            <a:off x="1601850" y="2273662"/>
            <a:ext cx="5940300" cy="0"/>
          </a:xfrm>
          <a:prstGeom prst="straightConnector1">
            <a:avLst/>
          </a:prstGeom>
          <a:noFill/>
          <a:ln w="19050" cap="flat" cmpd="sng">
            <a:solidFill>
              <a:schemeClr val="lt1"/>
            </a:solidFill>
            <a:prstDash val="solid"/>
            <a:round/>
            <a:headEnd type="none" w="sm" len="sm"/>
            <a:tailEnd type="none" w="sm" len="sm"/>
          </a:ln>
        </p:spPr>
      </p:cxnSp>
      <p:sp>
        <p:nvSpPr>
          <p:cNvPr id="696" name="Google Shape;696;p24"/>
          <p:cNvSpPr/>
          <p:nvPr/>
        </p:nvSpPr>
        <p:spPr>
          <a:xfrm>
            <a:off x="2979800" y="1685336"/>
            <a:ext cx="1179000" cy="1179000"/>
          </a:xfrm>
          <a:prstGeom prst="ellipse">
            <a:avLst/>
          </a:prstGeom>
          <a:gradFill>
            <a:gsLst>
              <a:gs pos="0">
                <a:schemeClr val="accent6"/>
              </a:gs>
              <a:gs pos="50000">
                <a:schemeClr val="accent5"/>
              </a:gs>
              <a:gs pos="100000">
                <a:schemeClr val="accent4"/>
              </a:gs>
            </a:gsLst>
            <a:lin ang="5400012" scaled="0"/>
          </a:gradFill>
          <a:ln>
            <a:noFill/>
          </a:ln>
          <a:effectLst>
            <a:outerShdw blurRad="257175" algn="bl" rotWithShape="0">
              <a:schemeClr val="accent5">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24"/>
          <p:cNvSpPr/>
          <p:nvPr/>
        </p:nvSpPr>
        <p:spPr>
          <a:xfrm>
            <a:off x="4983100" y="1685336"/>
            <a:ext cx="1179000" cy="1179000"/>
          </a:xfrm>
          <a:prstGeom prst="ellipse">
            <a:avLst/>
          </a:prstGeom>
          <a:gradFill>
            <a:gsLst>
              <a:gs pos="0">
                <a:schemeClr val="accent6"/>
              </a:gs>
              <a:gs pos="50000">
                <a:schemeClr val="accent5"/>
              </a:gs>
              <a:gs pos="100000">
                <a:schemeClr val="accent4"/>
              </a:gs>
            </a:gsLst>
            <a:lin ang="5400012" scaled="0"/>
          </a:gradFill>
          <a:ln>
            <a:noFill/>
          </a:ln>
          <a:effectLst>
            <a:outerShdw blurRad="257175" algn="bl" rotWithShape="0">
              <a:schemeClr val="accent5">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24"/>
          <p:cNvSpPr/>
          <p:nvPr/>
        </p:nvSpPr>
        <p:spPr>
          <a:xfrm>
            <a:off x="6986400" y="1685336"/>
            <a:ext cx="1179000" cy="1179000"/>
          </a:xfrm>
          <a:prstGeom prst="ellipse">
            <a:avLst/>
          </a:prstGeom>
          <a:gradFill>
            <a:gsLst>
              <a:gs pos="0">
                <a:schemeClr val="accent6"/>
              </a:gs>
              <a:gs pos="50000">
                <a:schemeClr val="accent5"/>
              </a:gs>
              <a:gs pos="100000">
                <a:schemeClr val="accent4"/>
              </a:gs>
            </a:gsLst>
            <a:lin ang="5400012" scaled="0"/>
          </a:gradFill>
          <a:ln>
            <a:noFill/>
          </a:ln>
          <a:effectLst>
            <a:outerShdw blurRad="257175" algn="bl" rotWithShape="0">
              <a:schemeClr val="accent5">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24"/>
          <p:cNvSpPr/>
          <p:nvPr/>
        </p:nvSpPr>
        <p:spPr>
          <a:xfrm>
            <a:off x="976528" y="1685336"/>
            <a:ext cx="1179000" cy="1179000"/>
          </a:xfrm>
          <a:prstGeom prst="ellipse">
            <a:avLst/>
          </a:prstGeom>
          <a:gradFill>
            <a:gsLst>
              <a:gs pos="0">
                <a:schemeClr val="accent6"/>
              </a:gs>
              <a:gs pos="50000">
                <a:schemeClr val="accent5"/>
              </a:gs>
              <a:gs pos="100000">
                <a:schemeClr val="accent4"/>
              </a:gs>
            </a:gsLst>
            <a:lin ang="5400012" scaled="0"/>
          </a:gradFill>
          <a:ln>
            <a:noFill/>
          </a:ln>
          <a:effectLst>
            <a:outerShdw blurRad="257175" algn="bl" rotWithShape="0">
              <a:schemeClr val="accent5">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24"/>
          <p:cNvSpPr txBox="1">
            <a:spLocks noGrp="1"/>
          </p:cNvSpPr>
          <p:nvPr>
            <p:ph type="title"/>
          </p:nvPr>
        </p:nvSpPr>
        <p:spPr>
          <a:xfrm>
            <a:off x="720300" y="452325"/>
            <a:ext cx="77034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latin typeface="Karla"/>
                <a:ea typeface="Karla"/>
                <a:cs typeface="Karla"/>
                <a:sym typeface="Karla"/>
              </a:rPr>
              <a:t>How we went about this</a:t>
            </a:r>
            <a:endParaRPr>
              <a:latin typeface="Karla"/>
              <a:ea typeface="Karla"/>
              <a:cs typeface="Karla"/>
              <a:sym typeface="Karla"/>
            </a:endParaRPr>
          </a:p>
        </p:txBody>
      </p:sp>
      <p:sp>
        <p:nvSpPr>
          <p:cNvPr id="701" name="Google Shape;701;p24"/>
          <p:cNvSpPr txBox="1"/>
          <p:nvPr/>
        </p:nvSpPr>
        <p:spPr>
          <a:xfrm>
            <a:off x="716850" y="3135575"/>
            <a:ext cx="1698300" cy="402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a:solidFill>
                  <a:schemeClr val="lt1"/>
                </a:solidFill>
                <a:latin typeface="Orbitron"/>
                <a:ea typeface="Orbitron"/>
                <a:cs typeface="Orbitron"/>
                <a:sym typeface="Orbitron"/>
              </a:rPr>
              <a:t>Reddit</a:t>
            </a:r>
            <a:endParaRPr sz="1800" b="1" i="0" u="none" strike="noStrike" cap="none">
              <a:solidFill>
                <a:schemeClr val="lt1"/>
              </a:solidFill>
              <a:latin typeface="Orbitron"/>
              <a:ea typeface="Orbitron"/>
              <a:cs typeface="Orbitron"/>
              <a:sym typeface="Orbitron"/>
            </a:endParaRPr>
          </a:p>
        </p:txBody>
      </p:sp>
      <p:sp>
        <p:nvSpPr>
          <p:cNvPr id="702" name="Google Shape;702;p24"/>
          <p:cNvSpPr txBox="1"/>
          <p:nvPr/>
        </p:nvSpPr>
        <p:spPr>
          <a:xfrm>
            <a:off x="716850" y="3524777"/>
            <a:ext cx="1698300" cy="937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100">
                <a:solidFill>
                  <a:schemeClr val="lt1"/>
                </a:solidFill>
                <a:latin typeface="Karla"/>
                <a:ea typeface="Karla"/>
                <a:cs typeface="Karla"/>
                <a:sym typeface="Karla"/>
              </a:rPr>
              <a:t>We figured that the best way is to listen to the fans’ sentiment of their favourite shows</a:t>
            </a:r>
            <a:endParaRPr sz="1100" b="0" i="0" u="none" strike="noStrike" cap="none">
              <a:solidFill>
                <a:schemeClr val="lt1"/>
              </a:solidFill>
              <a:latin typeface="Karla"/>
              <a:ea typeface="Karla"/>
              <a:cs typeface="Karla"/>
              <a:sym typeface="Karla"/>
            </a:endParaRPr>
          </a:p>
        </p:txBody>
      </p:sp>
      <p:sp>
        <p:nvSpPr>
          <p:cNvPr id="703" name="Google Shape;703;p24"/>
          <p:cNvSpPr txBox="1"/>
          <p:nvPr/>
        </p:nvSpPr>
        <p:spPr>
          <a:xfrm>
            <a:off x="2720150" y="3135575"/>
            <a:ext cx="1698300" cy="402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a:solidFill>
                  <a:schemeClr val="lt1"/>
                </a:solidFill>
                <a:latin typeface="Orbitron"/>
                <a:ea typeface="Orbitron"/>
                <a:cs typeface="Orbitron"/>
                <a:sym typeface="Orbitron"/>
              </a:rPr>
              <a:t>Discover</a:t>
            </a:r>
            <a:endParaRPr sz="1800" b="1" i="0" u="none" strike="noStrike" cap="none">
              <a:solidFill>
                <a:schemeClr val="lt1"/>
              </a:solidFill>
              <a:latin typeface="Orbitron"/>
              <a:ea typeface="Orbitron"/>
              <a:cs typeface="Orbitron"/>
              <a:sym typeface="Orbitron"/>
            </a:endParaRPr>
          </a:p>
        </p:txBody>
      </p:sp>
      <p:sp>
        <p:nvSpPr>
          <p:cNvPr id="704" name="Google Shape;704;p24"/>
          <p:cNvSpPr txBox="1"/>
          <p:nvPr/>
        </p:nvSpPr>
        <p:spPr>
          <a:xfrm>
            <a:off x="2720150" y="3524777"/>
            <a:ext cx="1698300" cy="937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100">
                <a:solidFill>
                  <a:schemeClr val="lt1"/>
                </a:solidFill>
                <a:latin typeface="Karla"/>
                <a:ea typeface="Karla"/>
                <a:cs typeface="Karla"/>
                <a:sym typeface="Karla"/>
              </a:rPr>
              <a:t>Any unexpected discoveries along with cleaning the data that will be used to train the model</a:t>
            </a:r>
            <a:endParaRPr sz="1100" b="0" i="0" u="none" strike="noStrike" cap="none">
              <a:solidFill>
                <a:schemeClr val="lt1"/>
              </a:solidFill>
              <a:latin typeface="Karla"/>
              <a:ea typeface="Karla"/>
              <a:cs typeface="Karla"/>
              <a:sym typeface="Karla"/>
            </a:endParaRPr>
          </a:p>
        </p:txBody>
      </p:sp>
      <p:sp>
        <p:nvSpPr>
          <p:cNvPr id="705" name="Google Shape;705;p24"/>
          <p:cNvSpPr txBox="1"/>
          <p:nvPr/>
        </p:nvSpPr>
        <p:spPr>
          <a:xfrm>
            <a:off x="4723450" y="3135575"/>
            <a:ext cx="1698300" cy="402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500" b="1">
                <a:solidFill>
                  <a:schemeClr val="lt1"/>
                </a:solidFill>
                <a:latin typeface="Orbitron"/>
                <a:ea typeface="Orbitron"/>
                <a:cs typeface="Orbitron"/>
                <a:sym typeface="Orbitron"/>
              </a:rPr>
              <a:t>Classification</a:t>
            </a:r>
            <a:endParaRPr sz="1500" b="1" i="0" u="none" strike="noStrike" cap="none">
              <a:solidFill>
                <a:schemeClr val="lt1"/>
              </a:solidFill>
              <a:latin typeface="Orbitron"/>
              <a:ea typeface="Orbitron"/>
              <a:cs typeface="Orbitron"/>
              <a:sym typeface="Orbitron"/>
            </a:endParaRPr>
          </a:p>
        </p:txBody>
      </p:sp>
      <p:sp>
        <p:nvSpPr>
          <p:cNvPr id="706" name="Google Shape;706;p24"/>
          <p:cNvSpPr txBox="1"/>
          <p:nvPr/>
        </p:nvSpPr>
        <p:spPr>
          <a:xfrm>
            <a:off x="4723450" y="3524777"/>
            <a:ext cx="1698300" cy="937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100">
                <a:solidFill>
                  <a:schemeClr val="lt1"/>
                </a:solidFill>
                <a:latin typeface="Karla"/>
                <a:ea typeface="Karla"/>
                <a:cs typeface="Karla"/>
                <a:sym typeface="Karla"/>
              </a:rPr>
              <a:t>Building and training classification models that would help to classify and determine the fans’ sentiment </a:t>
            </a:r>
            <a:endParaRPr sz="1100" b="0" i="0" u="none" strike="noStrike" cap="none">
              <a:solidFill>
                <a:schemeClr val="lt1"/>
              </a:solidFill>
              <a:latin typeface="Karla"/>
              <a:ea typeface="Karla"/>
              <a:cs typeface="Karla"/>
              <a:sym typeface="Karla"/>
            </a:endParaRPr>
          </a:p>
        </p:txBody>
      </p:sp>
      <p:sp>
        <p:nvSpPr>
          <p:cNvPr id="707" name="Google Shape;707;p24"/>
          <p:cNvSpPr txBox="1"/>
          <p:nvPr/>
        </p:nvSpPr>
        <p:spPr>
          <a:xfrm>
            <a:off x="6726750" y="3135575"/>
            <a:ext cx="1698300" cy="402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300" b="1">
                <a:solidFill>
                  <a:schemeClr val="lt1"/>
                </a:solidFill>
                <a:latin typeface="Orbitron"/>
                <a:ea typeface="Orbitron"/>
                <a:cs typeface="Orbitron"/>
                <a:sym typeface="Orbitron"/>
              </a:rPr>
              <a:t>Decision making</a:t>
            </a:r>
            <a:endParaRPr sz="1300" b="1" i="0" u="none" strike="noStrike" cap="none">
              <a:solidFill>
                <a:schemeClr val="lt1"/>
              </a:solidFill>
              <a:latin typeface="Orbitron"/>
              <a:ea typeface="Orbitron"/>
              <a:cs typeface="Orbitron"/>
              <a:sym typeface="Orbitron"/>
            </a:endParaRPr>
          </a:p>
        </p:txBody>
      </p:sp>
      <p:sp>
        <p:nvSpPr>
          <p:cNvPr id="708" name="Google Shape;708;p24"/>
          <p:cNvSpPr txBox="1"/>
          <p:nvPr/>
        </p:nvSpPr>
        <p:spPr>
          <a:xfrm>
            <a:off x="6726750" y="3524777"/>
            <a:ext cx="1698300" cy="937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100">
                <a:solidFill>
                  <a:schemeClr val="lt1"/>
                </a:solidFill>
                <a:latin typeface="Karla"/>
                <a:ea typeface="Karla"/>
                <a:cs typeface="Karla"/>
                <a:sym typeface="Karla"/>
              </a:rPr>
              <a:t>Model would be deployed and the findings will be used in the decision making process of the problem</a:t>
            </a:r>
            <a:endParaRPr sz="1100" b="0" i="0" u="none" strike="noStrike" cap="none">
              <a:solidFill>
                <a:schemeClr val="lt1"/>
              </a:solidFill>
              <a:latin typeface="Karla"/>
              <a:ea typeface="Karla"/>
              <a:cs typeface="Karla"/>
              <a:sym typeface="Karla"/>
            </a:endParaRPr>
          </a:p>
        </p:txBody>
      </p:sp>
      <p:sp>
        <p:nvSpPr>
          <p:cNvPr id="709" name="Google Shape;709;p24"/>
          <p:cNvSpPr txBox="1"/>
          <p:nvPr/>
        </p:nvSpPr>
        <p:spPr>
          <a:xfrm>
            <a:off x="1050900" y="2072525"/>
            <a:ext cx="1030200" cy="402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1600" b="1">
                <a:solidFill>
                  <a:srgbClr val="FFFFFF"/>
                </a:solidFill>
                <a:latin typeface="Orbitron"/>
                <a:ea typeface="Orbitron"/>
                <a:cs typeface="Orbitron"/>
                <a:sym typeface="Orbitron"/>
              </a:rPr>
              <a:t>Scrape</a:t>
            </a:r>
            <a:endParaRPr sz="1600" b="1" i="0" u="none" strike="noStrike" cap="none">
              <a:solidFill>
                <a:srgbClr val="FFFFFF"/>
              </a:solidFill>
              <a:latin typeface="Orbitron"/>
              <a:ea typeface="Orbitron"/>
              <a:cs typeface="Orbitron"/>
              <a:sym typeface="Orbitron"/>
            </a:endParaRPr>
          </a:p>
        </p:txBody>
      </p:sp>
      <p:sp>
        <p:nvSpPr>
          <p:cNvPr id="710" name="Google Shape;710;p24"/>
          <p:cNvSpPr txBox="1"/>
          <p:nvPr/>
        </p:nvSpPr>
        <p:spPr>
          <a:xfrm>
            <a:off x="3054200" y="2072525"/>
            <a:ext cx="1030200" cy="402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a:solidFill>
                  <a:srgbClr val="FFFFFF"/>
                </a:solidFill>
                <a:latin typeface="Orbitron"/>
                <a:ea typeface="Orbitron"/>
                <a:cs typeface="Orbitron"/>
                <a:sym typeface="Orbitron"/>
              </a:rPr>
              <a:t>EDA</a:t>
            </a:r>
            <a:endParaRPr sz="2000" b="1" i="0" u="none" strike="noStrike" cap="none">
              <a:solidFill>
                <a:srgbClr val="FFFFFF"/>
              </a:solidFill>
              <a:latin typeface="Orbitron"/>
              <a:ea typeface="Orbitron"/>
              <a:cs typeface="Orbitron"/>
              <a:sym typeface="Orbitron"/>
            </a:endParaRPr>
          </a:p>
        </p:txBody>
      </p:sp>
      <p:sp>
        <p:nvSpPr>
          <p:cNvPr id="711" name="Google Shape;711;p24"/>
          <p:cNvSpPr txBox="1"/>
          <p:nvPr/>
        </p:nvSpPr>
        <p:spPr>
          <a:xfrm>
            <a:off x="5057500" y="2072525"/>
            <a:ext cx="1030200" cy="402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a:solidFill>
                  <a:srgbClr val="FFFFFF"/>
                </a:solidFill>
                <a:latin typeface="Orbitron"/>
                <a:ea typeface="Orbitron"/>
                <a:cs typeface="Orbitron"/>
                <a:sym typeface="Orbitron"/>
              </a:rPr>
              <a:t>Model</a:t>
            </a:r>
            <a:endParaRPr sz="2000" b="1" i="0" u="none" strike="noStrike" cap="none">
              <a:solidFill>
                <a:srgbClr val="FFFFFF"/>
              </a:solidFill>
              <a:latin typeface="Orbitron"/>
              <a:ea typeface="Orbitron"/>
              <a:cs typeface="Orbitron"/>
              <a:sym typeface="Orbitron"/>
            </a:endParaRPr>
          </a:p>
        </p:txBody>
      </p:sp>
      <p:sp>
        <p:nvSpPr>
          <p:cNvPr id="712" name="Google Shape;712;p24"/>
          <p:cNvSpPr txBox="1"/>
          <p:nvPr/>
        </p:nvSpPr>
        <p:spPr>
          <a:xfrm>
            <a:off x="7060825" y="2072525"/>
            <a:ext cx="1030200" cy="402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1700" b="1">
                <a:solidFill>
                  <a:srgbClr val="FFFFFF"/>
                </a:solidFill>
                <a:latin typeface="Orbitron"/>
                <a:ea typeface="Orbitron"/>
                <a:cs typeface="Orbitron"/>
                <a:sym typeface="Orbitron"/>
              </a:rPr>
              <a:t>Deploy</a:t>
            </a:r>
            <a:endParaRPr sz="1700" b="1" i="0" u="none" strike="noStrike" cap="none">
              <a:solidFill>
                <a:srgbClr val="FFFFFF"/>
              </a:solidFill>
              <a:latin typeface="Orbitron"/>
              <a:ea typeface="Orbitron"/>
              <a:cs typeface="Orbitron"/>
              <a:sym typeface="Orbitro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pic>
        <p:nvPicPr>
          <p:cNvPr id="717" name="Google Shape;717;p19"/>
          <p:cNvPicPr preferRelativeResize="0"/>
          <p:nvPr/>
        </p:nvPicPr>
        <p:blipFill rotWithShape="1">
          <a:blip r:embed="rId3">
            <a:alphaModFix/>
          </a:blip>
          <a:srcRect l="13544" r="15316"/>
          <a:stretch/>
        </p:blipFill>
        <p:spPr>
          <a:xfrm>
            <a:off x="4973675" y="1153575"/>
            <a:ext cx="3357524" cy="2654676"/>
          </a:xfrm>
          <a:prstGeom prst="rect">
            <a:avLst/>
          </a:prstGeom>
          <a:noFill/>
          <a:ln>
            <a:noFill/>
          </a:ln>
        </p:spPr>
      </p:pic>
      <p:sp>
        <p:nvSpPr>
          <p:cNvPr id="718" name="Google Shape;718;p19"/>
          <p:cNvSpPr txBox="1">
            <a:spLocks noGrp="1"/>
          </p:cNvSpPr>
          <p:nvPr>
            <p:ph type="title"/>
          </p:nvPr>
        </p:nvSpPr>
        <p:spPr>
          <a:xfrm>
            <a:off x="207725" y="1680800"/>
            <a:ext cx="4242600" cy="1316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000"/>
              <a:buNone/>
            </a:pPr>
            <a:r>
              <a:rPr lang="en">
                <a:latin typeface="Karla"/>
                <a:ea typeface="Karla"/>
                <a:cs typeface="Karla"/>
                <a:sym typeface="Karla"/>
              </a:rPr>
              <a:t>Exploratory </a:t>
            </a:r>
            <a:endParaRPr>
              <a:latin typeface="Karla"/>
              <a:ea typeface="Karla"/>
              <a:cs typeface="Karla"/>
              <a:sym typeface="Karla"/>
            </a:endParaRPr>
          </a:p>
          <a:p>
            <a:pPr marL="0" lvl="0" indent="0" algn="r" rtl="0">
              <a:lnSpc>
                <a:spcPct val="100000"/>
              </a:lnSpc>
              <a:spcBef>
                <a:spcPts val="0"/>
              </a:spcBef>
              <a:spcAft>
                <a:spcPts val="0"/>
              </a:spcAft>
              <a:buSzPts val="4000"/>
              <a:buNone/>
            </a:pPr>
            <a:r>
              <a:rPr lang="en">
                <a:latin typeface="Karla"/>
                <a:ea typeface="Karla"/>
                <a:cs typeface="Karla"/>
                <a:sym typeface="Karla"/>
              </a:rPr>
              <a:t>Data Analysis</a:t>
            </a:r>
            <a:endParaRPr>
              <a:latin typeface="Karla"/>
              <a:ea typeface="Karla"/>
              <a:cs typeface="Karla"/>
              <a:sym typeface="Karla"/>
            </a:endParaRPr>
          </a:p>
        </p:txBody>
      </p:sp>
      <p:sp>
        <p:nvSpPr>
          <p:cNvPr id="719" name="Google Shape;719;p19"/>
          <p:cNvSpPr txBox="1">
            <a:spLocks noGrp="1"/>
          </p:cNvSpPr>
          <p:nvPr>
            <p:ph type="title" idx="2"/>
          </p:nvPr>
        </p:nvSpPr>
        <p:spPr>
          <a:xfrm>
            <a:off x="3215975" y="917798"/>
            <a:ext cx="1234500" cy="6675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800"/>
              <a:buNone/>
            </a:pPr>
            <a:r>
              <a:rPr lang="en">
                <a:latin typeface="Karla"/>
                <a:ea typeface="Karla"/>
                <a:cs typeface="Karla"/>
                <a:sym typeface="Karla"/>
              </a:rPr>
              <a:t>02</a:t>
            </a:r>
            <a:endParaRPr>
              <a:latin typeface="Karla"/>
              <a:ea typeface="Karla"/>
              <a:cs typeface="Karla"/>
              <a:sym typeface="Karla"/>
            </a:endParaRPr>
          </a:p>
        </p:txBody>
      </p:sp>
      <p:grpSp>
        <p:nvGrpSpPr>
          <p:cNvPr id="720" name="Google Shape;720;p19"/>
          <p:cNvGrpSpPr/>
          <p:nvPr/>
        </p:nvGrpSpPr>
        <p:grpSpPr>
          <a:xfrm>
            <a:off x="4809821" y="881031"/>
            <a:ext cx="3685200" cy="3381438"/>
            <a:chOff x="185825" y="-1479725"/>
            <a:chExt cx="2578325" cy="2365800"/>
          </a:xfrm>
        </p:grpSpPr>
        <p:sp>
          <p:nvSpPr>
            <p:cNvPr id="721" name="Google Shape;721;p19"/>
            <p:cNvSpPr/>
            <p:nvPr/>
          </p:nvSpPr>
          <p:spPr>
            <a:xfrm>
              <a:off x="185825" y="-1479725"/>
              <a:ext cx="2578325" cy="2365800"/>
            </a:xfrm>
            <a:custGeom>
              <a:avLst/>
              <a:gdLst/>
              <a:ahLst/>
              <a:cxnLst/>
              <a:rect l="l" t="t" r="r" b="b"/>
              <a:pathLst>
                <a:path w="103133" h="94632" extrusionOk="0">
                  <a:moveTo>
                    <a:pt x="51471" y="6776"/>
                  </a:moveTo>
                  <a:cubicBezTo>
                    <a:pt x="65759" y="6776"/>
                    <a:pt x="80237" y="7407"/>
                    <a:pt x="94512" y="8633"/>
                  </a:cubicBezTo>
                  <a:lnTo>
                    <a:pt x="95108" y="8681"/>
                  </a:lnTo>
                  <a:lnTo>
                    <a:pt x="95179" y="9276"/>
                  </a:lnTo>
                  <a:cubicBezTo>
                    <a:pt x="98156" y="32791"/>
                    <a:pt x="98156" y="56627"/>
                    <a:pt x="95179" y="80142"/>
                  </a:cubicBezTo>
                  <a:lnTo>
                    <a:pt x="95108" y="80737"/>
                  </a:lnTo>
                  <a:lnTo>
                    <a:pt x="94512" y="80785"/>
                  </a:lnTo>
                  <a:cubicBezTo>
                    <a:pt x="80237" y="82023"/>
                    <a:pt x="65759" y="82654"/>
                    <a:pt x="51471" y="82654"/>
                  </a:cubicBezTo>
                  <a:cubicBezTo>
                    <a:pt x="37184" y="82654"/>
                    <a:pt x="22718" y="82023"/>
                    <a:pt x="8430" y="80785"/>
                  </a:cubicBezTo>
                  <a:lnTo>
                    <a:pt x="7835" y="80737"/>
                  </a:lnTo>
                  <a:lnTo>
                    <a:pt x="7751" y="80142"/>
                  </a:lnTo>
                  <a:cubicBezTo>
                    <a:pt x="4775" y="56627"/>
                    <a:pt x="4775" y="32791"/>
                    <a:pt x="7751" y="9276"/>
                  </a:cubicBezTo>
                  <a:lnTo>
                    <a:pt x="7835" y="8681"/>
                  </a:lnTo>
                  <a:lnTo>
                    <a:pt x="8430" y="8633"/>
                  </a:lnTo>
                  <a:cubicBezTo>
                    <a:pt x="22694" y="7407"/>
                    <a:pt x="37184" y="6776"/>
                    <a:pt x="51471" y="6776"/>
                  </a:cubicBezTo>
                  <a:close/>
                  <a:moveTo>
                    <a:pt x="1536" y="1"/>
                  </a:moveTo>
                  <a:cubicBezTo>
                    <a:pt x="691" y="1"/>
                    <a:pt x="0" y="692"/>
                    <a:pt x="0" y="1537"/>
                  </a:cubicBezTo>
                  <a:lnTo>
                    <a:pt x="0" y="93096"/>
                  </a:lnTo>
                  <a:cubicBezTo>
                    <a:pt x="0" y="93941"/>
                    <a:pt x="691" y="94632"/>
                    <a:pt x="1536" y="94632"/>
                  </a:cubicBezTo>
                  <a:lnTo>
                    <a:pt x="101585" y="94632"/>
                  </a:lnTo>
                  <a:cubicBezTo>
                    <a:pt x="102430" y="94632"/>
                    <a:pt x="103109" y="93941"/>
                    <a:pt x="103109" y="93096"/>
                  </a:cubicBezTo>
                  <a:lnTo>
                    <a:pt x="103109" y="1537"/>
                  </a:lnTo>
                  <a:cubicBezTo>
                    <a:pt x="103132" y="692"/>
                    <a:pt x="102442" y="1"/>
                    <a:pt x="101597" y="1"/>
                  </a:cubicBez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19"/>
            <p:cNvSpPr/>
            <p:nvPr/>
          </p:nvSpPr>
          <p:spPr>
            <a:xfrm>
              <a:off x="316800" y="708950"/>
              <a:ext cx="47050" cy="46750"/>
            </a:xfrm>
            <a:custGeom>
              <a:avLst/>
              <a:gdLst/>
              <a:ahLst/>
              <a:cxnLst/>
              <a:rect l="l" t="t" r="r" b="b"/>
              <a:pathLst>
                <a:path w="1882" h="1870" extrusionOk="0">
                  <a:moveTo>
                    <a:pt x="941" y="0"/>
                  </a:moveTo>
                  <a:cubicBezTo>
                    <a:pt x="417" y="0"/>
                    <a:pt x="0" y="417"/>
                    <a:pt x="0" y="929"/>
                  </a:cubicBezTo>
                  <a:cubicBezTo>
                    <a:pt x="0" y="1453"/>
                    <a:pt x="417" y="1870"/>
                    <a:pt x="941" y="1870"/>
                  </a:cubicBezTo>
                  <a:cubicBezTo>
                    <a:pt x="1465" y="1870"/>
                    <a:pt x="1881" y="1453"/>
                    <a:pt x="1881" y="929"/>
                  </a:cubicBezTo>
                  <a:cubicBezTo>
                    <a:pt x="1881" y="417"/>
                    <a:pt x="1453" y="0"/>
                    <a:pt x="94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19"/>
            <p:cNvSpPr/>
            <p:nvPr/>
          </p:nvSpPr>
          <p:spPr>
            <a:xfrm>
              <a:off x="2465875" y="671750"/>
              <a:ext cx="121475" cy="121150"/>
            </a:xfrm>
            <a:custGeom>
              <a:avLst/>
              <a:gdLst/>
              <a:ahLst/>
              <a:cxnLst/>
              <a:rect l="l" t="t" r="r" b="b"/>
              <a:pathLst>
                <a:path w="4859" h="4846" extrusionOk="0">
                  <a:moveTo>
                    <a:pt x="2429" y="0"/>
                  </a:moveTo>
                  <a:cubicBezTo>
                    <a:pt x="1084" y="0"/>
                    <a:pt x="0" y="1084"/>
                    <a:pt x="0" y="2429"/>
                  </a:cubicBezTo>
                  <a:cubicBezTo>
                    <a:pt x="0" y="3763"/>
                    <a:pt x="1084" y="4846"/>
                    <a:pt x="2429" y="4846"/>
                  </a:cubicBezTo>
                  <a:cubicBezTo>
                    <a:pt x="3775" y="4846"/>
                    <a:pt x="4858" y="3763"/>
                    <a:pt x="4858" y="2429"/>
                  </a:cubicBezTo>
                  <a:cubicBezTo>
                    <a:pt x="4858" y="1084"/>
                    <a:pt x="3775" y="0"/>
                    <a:pt x="242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19"/>
            <p:cNvSpPr/>
            <p:nvPr/>
          </p:nvSpPr>
          <p:spPr>
            <a:xfrm>
              <a:off x="1127025" y="732475"/>
              <a:ext cx="136050" cy="46750"/>
            </a:xfrm>
            <a:custGeom>
              <a:avLst/>
              <a:gdLst/>
              <a:ahLst/>
              <a:cxnLst/>
              <a:rect l="l" t="t" r="r" b="b"/>
              <a:pathLst>
                <a:path w="5442" h="1870" extrusionOk="0">
                  <a:moveTo>
                    <a:pt x="0" y="0"/>
                  </a:moveTo>
                  <a:lnTo>
                    <a:pt x="0" y="1869"/>
                  </a:lnTo>
                  <a:lnTo>
                    <a:pt x="5441" y="1869"/>
                  </a:lnTo>
                  <a:lnTo>
                    <a:pt x="544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19"/>
            <p:cNvSpPr/>
            <p:nvPr/>
          </p:nvSpPr>
          <p:spPr>
            <a:xfrm>
              <a:off x="1272275" y="732475"/>
              <a:ext cx="136350" cy="46750"/>
            </a:xfrm>
            <a:custGeom>
              <a:avLst/>
              <a:gdLst/>
              <a:ahLst/>
              <a:cxnLst/>
              <a:rect l="l" t="t" r="r" b="b"/>
              <a:pathLst>
                <a:path w="5454" h="1870" extrusionOk="0">
                  <a:moveTo>
                    <a:pt x="0" y="0"/>
                  </a:moveTo>
                  <a:lnTo>
                    <a:pt x="0" y="1869"/>
                  </a:lnTo>
                  <a:lnTo>
                    <a:pt x="5453" y="1869"/>
                  </a:lnTo>
                  <a:lnTo>
                    <a:pt x="545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19"/>
            <p:cNvSpPr/>
            <p:nvPr/>
          </p:nvSpPr>
          <p:spPr>
            <a:xfrm>
              <a:off x="1417825" y="732475"/>
              <a:ext cx="136050" cy="46750"/>
            </a:xfrm>
            <a:custGeom>
              <a:avLst/>
              <a:gdLst/>
              <a:ahLst/>
              <a:cxnLst/>
              <a:rect l="l" t="t" r="r" b="b"/>
              <a:pathLst>
                <a:path w="5442" h="1870" extrusionOk="0">
                  <a:moveTo>
                    <a:pt x="0" y="0"/>
                  </a:moveTo>
                  <a:lnTo>
                    <a:pt x="0" y="1869"/>
                  </a:lnTo>
                  <a:lnTo>
                    <a:pt x="5442" y="1869"/>
                  </a:lnTo>
                  <a:lnTo>
                    <a:pt x="544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19"/>
            <p:cNvSpPr/>
            <p:nvPr/>
          </p:nvSpPr>
          <p:spPr>
            <a:xfrm>
              <a:off x="1563375" y="732475"/>
              <a:ext cx="136050" cy="46750"/>
            </a:xfrm>
            <a:custGeom>
              <a:avLst/>
              <a:gdLst/>
              <a:ahLst/>
              <a:cxnLst/>
              <a:rect l="l" t="t" r="r" b="b"/>
              <a:pathLst>
                <a:path w="5442" h="1870" extrusionOk="0">
                  <a:moveTo>
                    <a:pt x="1" y="0"/>
                  </a:moveTo>
                  <a:lnTo>
                    <a:pt x="1" y="1869"/>
                  </a:lnTo>
                  <a:lnTo>
                    <a:pt x="5442" y="1869"/>
                  </a:lnTo>
                  <a:lnTo>
                    <a:pt x="544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19"/>
            <p:cNvSpPr/>
            <p:nvPr/>
          </p:nvSpPr>
          <p:spPr>
            <a:xfrm>
              <a:off x="1708925" y="732475"/>
              <a:ext cx="136050" cy="46750"/>
            </a:xfrm>
            <a:custGeom>
              <a:avLst/>
              <a:gdLst/>
              <a:ahLst/>
              <a:cxnLst/>
              <a:rect l="l" t="t" r="r" b="b"/>
              <a:pathLst>
                <a:path w="5442" h="1870" extrusionOk="0">
                  <a:moveTo>
                    <a:pt x="1" y="0"/>
                  </a:moveTo>
                  <a:lnTo>
                    <a:pt x="1" y="1869"/>
                  </a:lnTo>
                  <a:lnTo>
                    <a:pt x="5442" y="1869"/>
                  </a:lnTo>
                  <a:lnTo>
                    <a:pt x="544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19"/>
            <p:cNvSpPr/>
            <p:nvPr/>
          </p:nvSpPr>
          <p:spPr>
            <a:xfrm>
              <a:off x="2547125" y="-1327900"/>
              <a:ext cx="84875" cy="1935975"/>
            </a:xfrm>
            <a:custGeom>
              <a:avLst/>
              <a:gdLst/>
              <a:ahLst/>
              <a:cxnLst/>
              <a:rect l="l" t="t" r="r" b="b"/>
              <a:pathLst>
                <a:path w="3395" h="77439" extrusionOk="0">
                  <a:moveTo>
                    <a:pt x="3394" y="0"/>
                  </a:moveTo>
                  <a:lnTo>
                    <a:pt x="1" y="3310"/>
                  </a:lnTo>
                  <a:cubicBezTo>
                    <a:pt x="2977" y="26884"/>
                    <a:pt x="2977" y="50411"/>
                    <a:pt x="1" y="73985"/>
                  </a:cubicBezTo>
                  <a:lnTo>
                    <a:pt x="3394" y="77438"/>
                  </a:lnTo>
                  <a:lnTo>
                    <a:pt x="33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19"/>
            <p:cNvSpPr/>
            <p:nvPr/>
          </p:nvSpPr>
          <p:spPr>
            <a:xfrm>
              <a:off x="309950" y="-1327600"/>
              <a:ext cx="2322050" cy="82750"/>
            </a:xfrm>
            <a:custGeom>
              <a:avLst/>
              <a:gdLst/>
              <a:ahLst/>
              <a:cxnLst/>
              <a:rect l="l" t="t" r="r" b="b"/>
              <a:pathLst>
                <a:path w="92882" h="3310" extrusionOk="0">
                  <a:moveTo>
                    <a:pt x="0" y="0"/>
                  </a:moveTo>
                  <a:lnTo>
                    <a:pt x="3513" y="3310"/>
                  </a:lnTo>
                  <a:cubicBezTo>
                    <a:pt x="17887" y="2067"/>
                    <a:pt x="32271" y="1442"/>
                    <a:pt x="46655" y="1442"/>
                  </a:cubicBezTo>
                  <a:cubicBezTo>
                    <a:pt x="60935" y="1442"/>
                    <a:pt x="75216" y="2058"/>
                    <a:pt x="89488" y="3298"/>
                  </a:cubicBezTo>
                  <a:lnTo>
                    <a:pt x="9288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19"/>
            <p:cNvSpPr/>
            <p:nvPr/>
          </p:nvSpPr>
          <p:spPr>
            <a:xfrm>
              <a:off x="309950" y="-1327900"/>
              <a:ext cx="87825" cy="1935975"/>
            </a:xfrm>
            <a:custGeom>
              <a:avLst/>
              <a:gdLst/>
              <a:ahLst/>
              <a:cxnLst/>
              <a:rect l="l" t="t" r="r" b="b"/>
              <a:pathLst>
                <a:path w="3513" h="77439" extrusionOk="0">
                  <a:moveTo>
                    <a:pt x="0" y="0"/>
                  </a:moveTo>
                  <a:lnTo>
                    <a:pt x="0" y="77438"/>
                  </a:lnTo>
                  <a:lnTo>
                    <a:pt x="3394" y="74152"/>
                  </a:lnTo>
                  <a:cubicBezTo>
                    <a:pt x="417" y="50578"/>
                    <a:pt x="536" y="26896"/>
                    <a:pt x="3513" y="3322"/>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19"/>
            <p:cNvSpPr/>
            <p:nvPr/>
          </p:nvSpPr>
          <p:spPr>
            <a:xfrm>
              <a:off x="309950" y="522325"/>
              <a:ext cx="2322050" cy="85750"/>
            </a:xfrm>
            <a:custGeom>
              <a:avLst/>
              <a:gdLst/>
              <a:ahLst/>
              <a:cxnLst/>
              <a:rect l="l" t="t" r="r" b="b"/>
              <a:pathLst>
                <a:path w="92882" h="3430" extrusionOk="0">
                  <a:moveTo>
                    <a:pt x="89535" y="0"/>
                  </a:moveTo>
                  <a:cubicBezTo>
                    <a:pt x="74809" y="1273"/>
                    <a:pt x="60036" y="1926"/>
                    <a:pt x="45266" y="1926"/>
                  </a:cubicBezTo>
                  <a:cubicBezTo>
                    <a:pt x="31292" y="1926"/>
                    <a:pt x="17320" y="1341"/>
                    <a:pt x="3394" y="143"/>
                  </a:cubicBezTo>
                  <a:lnTo>
                    <a:pt x="0" y="3429"/>
                  </a:lnTo>
                  <a:lnTo>
                    <a:pt x="92881" y="3429"/>
                  </a:lnTo>
                  <a:lnTo>
                    <a:pt x="8953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3" name="Google Shape;733;p19"/>
          <p:cNvGrpSpPr/>
          <p:nvPr/>
        </p:nvGrpSpPr>
        <p:grpSpPr>
          <a:xfrm rot="-1204741">
            <a:off x="-196741" y="397759"/>
            <a:ext cx="1228690" cy="1062575"/>
            <a:chOff x="7565700" y="3634650"/>
            <a:chExt cx="1234500" cy="1067700"/>
          </a:xfrm>
        </p:grpSpPr>
        <p:sp>
          <p:nvSpPr>
            <p:cNvPr id="734" name="Google Shape;734;p19"/>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19"/>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6" name="Google Shape;736;p19"/>
          <p:cNvGrpSpPr/>
          <p:nvPr/>
        </p:nvGrpSpPr>
        <p:grpSpPr>
          <a:xfrm rot="1444778">
            <a:off x="6957922" y="4346679"/>
            <a:ext cx="1826912" cy="1580025"/>
            <a:chOff x="7565700" y="3634650"/>
            <a:chExt cx="1234500" cy="1067700"/>
          </a:xfrm>
        </p:grpSpPr>
        <p:sp>
          <p:nvSpPr>
            <p:cNvPr id="737" name="Google Shape;737;p19"/>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19"/>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9" name="Google Shape;739;p19"/>
          <p:cNvGrpSpPr/>
          <p:nvPr/>
        </p:nvGrpSpPr>
        <p:grpSpPr>
          <a:xfrm rot="-1644421">
            <a:off x="8418557" y="3012599"/>
            <a:ext cx="1232332" cy="1065779"/>
            <a:chOff x="7565700" y="3634650"/>
            <a:chExt cx="1234500" cy="1067700"/>
          </a:xfrm>
        </p:grpSpPr>
        <p:sp>
          <p:nvSpPr>
            <p:cNvPr id="740" name="Google Shape;740;p19"/>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19"/>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grpSp>
        <p:nvGrpSpPr>
          <p:cNvPr id="746" name="Google Shape;746;g2544790da9c_0_175"/>
          <p:cNvGrpSpPr/>
          <p:nvPr/>
        </p:nvGrpSpPr>
        <p:grpSpPr>
          <a:xfrm>
            <a:off x="213579" y="190486"/>
            <a:ext cx="8716566" cy="4762445"/>
            <a:chOff x="7761375" y="971375"/>
            <a:chExt cx="6898200" cy="3768950"/>
          </a:xfrm>
        </p:grpSpPr>
        <p:sp>
          <p:nvSpPr>
            <p:cNvPr id="747" name="Google Shape;747;g2544790da9c_0_175"/>
            <p:cNvSpPr/>
            <p:nvPr/>
          </p:nvSpPr>
          <p:spPr>
            <a:xfrm>
              <a:off x="7761375" y="971375"/>
              <a:ext cx="6898200" cy="3768950"/>
            </a:xfrm>
            <a:custGeom>
              <a:avLst/>
              <a:gdLst/>
              <a:ahLst/>
              <a:cxnLst/>
              <a:rect l="l" t="t" r="r" b="b"/>
              <a:pathLst>
                <a:path w="275928" h="150758" extrusionOk="0">
                  <a:moveTo>
                    <a:pt x="1536" y="1"/>
                  </a:moveTo>
                  <a:cubicBezTo>
                    <a:pt x="691" y="1"/>
                    <a:pt x="0" y="679"/>
                    <a:pt x="0" y="1537"/>
                  </a:cubicBezTo>
                  <a:lnTo>
                    <a:pt x="0" y="149233"/>
                  </a:lnTo>
                  <a:cubicBezTo>
                    <a:pt x="0" y="150079"/>
                    <a:pt x="691" y="150757"/>
                    <a:pt x="1536" y="150757"/>
                  </a:cubicBezTo>
                  <a:lnTo>
                    <a:pt x="274392" y="150757"/>
                  </a:lnTo>
                  <a:cubicBezTo>
                    <a:pt x="275249" y="150757"/>
                    <a:pt x="275928" y="150079"/>
                    <a:pt x="275916" y="149233"/>
                  </a:cubicBezTo>
                  <a:lnTo>
                    <a:pt x="275916" y="1537"/>
                  </a:lnTo>
                  <a:cubicBezTo>
                    <a:pt x="275916" y="679"/>
                    <a:pt x="275225" y="1"/>
                    <a:pt x="274380" y="1"/>
                  </a:cubicBezTo>
                  <a:close/>
                </a:path>
              </a:pathLst>
            </a:custGeom>
            <a:gradFill>
              <a:gsLst>
                <a:gs pos="0">
                  <a:schemeClr val="accent3"/>
                </a:gs>
                <a:gs pos="100000">
                  <a:schemeClr val="accen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g2544790da9c_0_175"/>
            <p:cNvSpPr/>
            <p:nvPr/>
          </p:nvSpPr>
          <p:spPr>
            <a:xfrm>
              <a:off x="14331850" y="1159200"/>
              <a:ext cx="135150" cy="3393300"/>
            </a:xfrm>
            <a:custGeom>
              <a:avLst/>
              <a:gdLst/>
              <a:ahLst/>
              <a:cxnLst/>
              <a:rect l="l" t="t" r="r" b="b"/>
              <a:pathLst>
                <a:path w="5406" h="135732" extrusionOk="0">
                  <a:moveTo>
                    <a:pt x="5406" y="1"/>
                  </a:moveTo>
                  <a:lnTo>
                    <a:pt x="0" y="5239"/>
                  </a:lnTo>
                  <a:lnTo>
                    <a:pt x="0" y="130231"/>
                  </a:lnTo>
                  <a:lnTo>
                    <a:pt x="5406" y="135732"/>
                  </a:lnTo>
                  <a:lnTo>
                    <a:pt x="540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g2544790da9c_0_175"/>
            <p:cNvSpPr/>
            <p:nvPr/>
          </p:nvSpPr>
          <p:spPr>
            <a:xfrm>
              <a:off x="7954250" y="1159200"/>
              <a:ext cx="6512750" cy="131000"/>
            </a:xfrm>
            <a:custGeom>
              <a:avLst/>
              <a:gdLst/>
              <a:ahLst/>
              <a:cxnLst/>
              <a:rect l="l" t="t" r="r" b="b"/>
              <a:pathLst>
                <a:path w="260510" h="5240" extrusionOk="0">
                  <a:moveTo>
                    <a:pt x="1" y="1"/>
                  </a:moveTo>
                  <a:lnTo>
                    <a:pt x="5632" y="5239"/>
                  </a:lnTo>
                  <a:lnTo>
                    <a:pt x="255104" y="5239"/>
                  </a:lnTo>
                  <a:lnTo>
                    <a:pt x="26051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g2544790da9c_0_175"/>
            <p:cNvSpPr/>
            <p:nvPr/>
          </p:nvSpPr>
          <p:spPr>
            <a:xfrm>
              <a:off x="7954250" y="4414950"/>
              <a:ext cx="6512750" cy="137550"/>
            </a:xfrm>
            <a:custGeom>
              <a:avLst/>
              <a:gdLst/>
              <a:ahLst/>
              <a:cxnLst/>
              <a:rect l="l" t="t" r="r" b="b"/>
              <a:pathLst>
                <a:path w="260510" h="5502" extrusionOk="0">
                  <a:moveTo>
                    <a:pt x="5632" y="1"/>
                  </a:moveTo>
                  <a:lnTo>
                    <a:pt x="1" y="5502"/>
                  </a:lnTo>
                  <a:lnTo>
                    <a:pt x="260510" y="5502"/>
                  </a:lnTo>
                  <a:lnTo>
                    <a:pt x="25510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g2544790da9c_0_175"/>
            <p:cNvSpPr/>
            <p:nvPr/>
          </p:nvSpPr>
          <p:spPr>
            <a:xfrm>
              <a:off x="7954250" y="1159200"/>
              <a:ext cx="140825" cy="3393300"/>
            </a:xfrm>
            <a:custGeom>
              <a:avLst/>
              <a:gdLst/>
              <a:ahLst/>
              <a:cxnLst/>
              <a:rect l="l" t="t" r="r" b="b"/>
              <a:pathLst>
                <a:path w="5633" h="135732" extrusionOk="0">
                  <a:moveTo>
                    <a:pt x="1" y="1"/>
                  </a:moveTo>
                  <a:lnTo>
                    <a:pt x="1" y="135732"/>
                  </a:lnTo>
                  <a:lnTo>
                    <a:pt x="5632" y="130231"/>
                  </a:lnTo>
                  <a:lnTo>
                    <a:pt x="5632" y="5239"/>
                  </a:lnTo>
                  <a:lnTo>
                    <a:pt x="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g2544790da9c_0_175"/>
            <p:cNvSpPr/>
            <p:nvPr/>
          </p:nvSpPr>
          <p:spPr>
            <a:xfrm>
              <a:off x="7976575" y="1216350"/>
              <a:ext cx="6473450" cy="3272450"/>
            </a:xfrm>
            <a:custGeom>
              <a:avLst/>
              <a:gdLst/>
              <a:ahLst/>
              <a:cxnLst/>
              <a:rect l="l" t="t" r="r" b="b"/>
              <a:pathLst>
                <a:path w="258938" h="130898" extrusionOk="0">
                  <a:moveTo>
                    <a:pt x="129481" y="1"/>
                  </a:moveTo>
                  <a:cubicBezTo>
                    <a:pt x="78522" y="1"/>
                    <a:pt x="27564" y="1001"/>
                    <a:pt x="4739" y="2965"/>
                  </a:cubicBezTo>
                  <a:cubicBezTo>
                    <a:pt x="1" y="40529"/>
                    <a:pt x="1" y="90381"/>
                    <a:pt x="4739" y="127945"/>
                  </a:cubicBezTo>
                  <a:cubicBezTo>
                    <a:pt x="27576" y="129921"/>
                    <a:pt x="78522" y="130898"/>
                    <a:pt x="129481" y="130898"/>
                  </a:cubicBezTo>
                  <a:cubicBezTo>
                    <a:pt x="180440" y="130898"/>
                    <a:pt x="231399" y="129909"/>
                    <a:pt x="254211" y="127945"/>
                  </a:cubicBezTo>
                  <a:cubicBezTo>
                    <a:pt x="258938" y="90357"/>
                    <a:pt x="258938" y="40529"/>
                    <a:pt x="254211" y="2965"/>
                  </a:cubicBezTo>
                  <a:cubicBezTo>
                    <a:pt x="231375" y="989"/>
                    <a:pt x="180440" y="1"/>
                    <a:pt x="129481" y="1"/>
                  </a:cubicBezTo>
                  <a:close/>
                </a:path>
              </a:pathLst>
            </a:custGeom>
            <a:gradFill>
              <a:gsLst>
                <a:gs pos="0">
                  <a:schemeClr val="accent4"/>
                </a:gs>
                <a:gs pos="67000">
                  <a:schemeClr val="accent5"/>
                </a:gs>
                <a:gs pos="93000">
                  <a:srgbClr val="FFB97E"/>
                </a:gs>
                <a:gs pos="100000">
                  <a:schemeClr val="accent6"/>
                </a:gs>
              </a:gsLst>
              <a:lin ang="5400012" scaled="0"/>
            </a:gradFill>
            <a:ln>
              <a:noFill/>
            </a:ln>
            <a:effectLst>
              <a:outerShdw blurRad="242888" algn="bl" rotWithShape="0">
                <a:schemeClr val="accent4">
                  <a:alpha val="7373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g2544790da9c_0_175"/>
            <p:cNvSpPr/>
            <p:nvPr/>
          </p:nvSpPr>
          <p:spPr>
            <a:xfrm>
              <a:off x="14352075" y="4600100"/>
              <a:ext cx="95275" cy="95275"/>
            </a:xfrm>
            <a:custGeom>
              <a:avLst/>
              <a:gdLst/>
              <a:ahLst/>
              <a:cxnLst/>
              <a:rect l="l" t="t" r="r" b="b"/>
              <a:pathLst>
                <a:path w="3811" h="3811" extrusionOk="0">
                  <a:moveTo>
                    <a:pt x="1906" y="0"/>
                  </a:moveTo>
                  <a:cubicBezTo>
                    <a:pt x="858" y="0"/>
                    <a:pt x="1" y="858"/>
                    <a:pt x="1" y="1905"/>
                  </a:cubicBezTo>
                  <a:cubicBezTo>
                    <a:pt x="1" y="2953"/>
                    <a:pt x="858" y="3810"/>
                    <a:pt x="1906" y="3810"/>
                  </a:cubicBezTo>
                  <a:cubicBezTo>
                    <a:pt x="2965" y="3810"/>
                    <a:pt x="3811" y="2953"/>
                    <a:pt x="3811" y="1905"/>
                  </a:cubicBezTo>
                  <a:cubicBezTo>
                    <a:pt x="3811" y="858"/>
                    <a:pt x="2965" y="0"/>
                    <a:pt x="190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g2544790da9c_0_175"/>
            <p:cNvSpPr/>
            <p:nvPr/>
          </p:nvSpPr>
          <p:spPr>
            <a:xfrm>
              <a:off x="10630775" y="4610225"/>
              <a:ext cx="217025" cy="74725"/>
            </a:xfrm>
            <a:custGeom>
              <a:avLst/>
              <a:gdLst/>
              <a:ahLst/>
              <a:cxnLst/>
              <a:rect l="l" t="t" r="r" b="b"/>
              <a:pathLst>
                <a:path w="8681" h="2989" extrusionOk="0">
                  <a:moveTo>
                    <a:pt x="1" y="0"/>
                  </a:moveTo>
                  <a:lnTo>
                    <a:pt x="1" y="2989"/>
                  </a:lnTo>
                  <a:lnTo>
                    <a:pt x="8680" y="2989"/>
                  </a:lnTo>
                  <a:lnTo>
                    <a:pt x="86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g2544790da9c_0_175"/>
            <p:cNvSpPr/>
            <p:nvPr/>
          </p:nvSpPr>
          <p:spPr>
            <a:xfrm>
              <a:off x="10866225" y="4610225"/>
              <a:ext cx="217025" cy="74725"/>
            </a:xfrm>
            <a:custGeom>
              <a:avLst/>
              <a:gdLst/>
              <a:ahLst/>
              <a:cxnLst/>
              <a:rect l="l" t="t" r="r" b="b"/>
              <a:pathLst>
                <a:path w="8681" h="2989" extrusionOk="0">
                  <a:moveTo>
                    <a:pt x="1" y="0"/>
                  </a:moveTo>
                  <a:lnTo>
                    <a:pt x="1" y="2989"/>
                  </a:lnTo>
                  <a:lnTo>
                    <a:pt x="8680" y="2989"/>
                  </a:lnTo>
                  <a:lnTo>
                    <a:pt x="86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g2544790da9c_0_175"/>
            <p:cNvSpPr/>
            <p:nvPr/>
          </p:nvSpPr>
          <p:spPr>
            <a:xfrm>
              <a:off x="11101975" y="4610225"/>
              <a:ext cx="216725" cy="74725"/>
            </a:xfrm>
            <a:custGeom>
              <a:avLst/>
              <a:gdLst/>
              <a:ahLst/>
              <a:cxnLst/>
              <a:rect l="l" t="t" r="r" b="b"/>
              <a:pathLst>
                <a:path w="8669" h="2989" extrusionOk="0">
                  <a:moveTo>
                    <a:pt x="0" y="0"/>
                  </a:moveTo>
                  <a:lnTo>
                    <a:pt x="0" y="2989"/>
                  </a:lnTo>
                  <a:lnTo>
                    <a:pt x="8668" y="2989"/>
                  </a:lnTo>
                  <a:lnTo>
                    <a:pt x="866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g2544790da9c_0_175"/>
            <p:cNvSpPr/>
            <p:nvPr/>
          </p:nvSpPr>
          <p:spPr>
            <a:xfrm>
              <a:off x="11337725" y="4610225"/>
              <a:ext cx="217000" cy="74725"/>
            </a:xfrm>
            <a:custGeom>
              <a:avLst/>
              <a:gdLst/>
              <a:ahLst/>
              <a:cxnLst/>
              <a:rect l="l" t="t" r="r" b="b"/>
              <a:pathLst>
                <a:path w="8680" h="2989" extrusionOk="0">
                  <a:moveTo>
                    <a:pt x="0" y="0"/>
                  </a:moveTo>
                  <a:lnTo>
                    <a:pt x="0" y="2989"/>
                  </a:lnTo>
                  <a:lnTo>
                    <a:pt x="8680" y="2989"/>
                  </a:lnTo>
                  <a:lnTo>
                    <a:pt x="86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g2544790da9c_0_175"/>
            <p:cNvSpPr/>
            <p:nvPr/>
          </p:nvSpPr>
          <p:spPr>
            <a:xfrm>
              <a:off x="11573150" y="4610225"/>
              <a:ext cx="217025" cy="74725"/>
            </a:xfrm>
            <a:custGeom>
              <a:avLst/>
              <a:gdLst/>
              <a:ahLst/>
              <a:cxnLst/>
              <a:rect l="l" t="t" r="r" b="b"/>
              <a:pathLst>
                <a:path w="8681" h="2989" extrusionOk="0">
                  <a:moveTo>
                    <a:pt x="1" y="0"/>
                  </a:moveTo>
                  <a:lnTo>
                    <a:pt x="1" y="2989"/>
                  </a:lnTo>
                  <a:lnTo>
                    <a:pt x="8681" y="2989"/>
                  </a:lnTo>
                  <a:lnTo>
                    <a:pt x="868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g2544790da9c_0_175"/>
            <p:cNvSpPr/>
            <p:nvPr/>
          </p:nvSpPr>
          <p:spPr>
            <a:xfrm>
              <a:off x="7970025" y="4610525"/>
              <a:ext cx="74450" cy="74425"/>
            </a:xfrm>
            <a:custGeom>
              <a:avLst/>
              <a:gdLst/>
              <a:ahLst/>
              <a:cxnLst/>
              <a:rect l="l" t="t" r="r" b="b"/>
              <a:pathLst>
                <a:path w="2978" h="2977" extrusionOk="0">
                  <a:moveTo>
                    <a:pt x="1511" y="0"/>
                  </a:moveTo>
                  <a:cubicBezTo>
                    <a:pt x="1503" y="0"/>
                    <a:pt x="1496" y="0"/>
                    <a:pt x="1489" y="0"/>
                  </a:cubicBezTo>
                  <a:cubicBezTo>
                    <a:pt x="679" y="0"/>
                    <a:pt x="1" y="667"/>
                    <a:pt x="1" y="1488"/>
                  </a:cubicBezTo>
                  <a:cubicBezTo>
                    <a:pt x="1" y="2310"/>
                    <a:pt x="679" y="2977"/>
                    <a:pt x="1489" y="2977"/>
                  </a:cubicBezTo>
                  <a:cubicBezTo>
                    <a:pt x="2311" y="2977"/>
                    <a:pt x="2977" y="2310"/>
                    <a:pt x="2977" y="1488"/>
                  </a:cubicBezTo>
                  <a:cubicBezTo>
                    <a:pt x="2977" y="662"/>
                    <a:pt x="2322" y="0"/>
                    <a:pt x="151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60" name="Google Shape;760;g2544790da9c_0_175"/>
          <p:cNvSpPr txBox="1">
            <a:spLocks noGrp="1"/>
          </p:cNvSpPr>
          <p:nvPr>
            <p:ph type="title"/>
          </p:nvPr>
        </p:nvSpPr>
        <p:spPr>
          <a:xfrm>
            <a:off x="816300" y="683150"/>
            <a:ext cx="5303400" cy="65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latin typeface="Karla"/>
                <a:ea typeface="Karla"/>
                <a:cs typeface="Karla"/>
                <a:sym typeface="Karla"/>
              </a:rPr>
              <a:t>Why Reddit?</a:t>
            </a:r>
            <a:endParaRPr>
              <a:latin typeface="Karla"/>
              <a:ea typeface="Karla"/>
              <a:cs typeface="Karla"/>
              <a:sym typeface="Karla"/>
            </a:endParaRPr>
          </a:p>
          <a:p>
            <a:pPr marL="0" lvl="0" indent="0" algn="l" rtl="0">
              <a:lnSpc>
                <a:spcPct val="100000"/>
              </a:lnSpc>
              <a:spcBef>
                <a:spcPts val="0"/>
              </a:spcBef>
              <a:spcAft>
                <a:spcPts val="0"/>
              </a:spcAft>
              <a:buClr>
                <a:schemeClr val="dk1"/>
              </a:buClr>
              <a:buSzPts val="1100"/>
              <a:buFont typeface="Arial"/>
              <a:buNone/>
            </a:pPr>
            <a:endParaRPr>
              <a:latin typeface="Karla"/>
              <a:ea typeface="Karla"/>
              <a:cs typeface="Karla"/>
              <a:sym typeface="Karla"/>
            </a:endParaRPr>
          </a:p>
          <a:p>
            <a:pPr marL="0" lvl="0" indent="0" algn="l" rtl="0">
              <a:lnSpc>
                <a:spcPct val="100000"/>
              </a:lnSpc>
              <a:spcBef>
                <a:spcPts val="0"/>
              </a:spcBef>
              <a:spcAft>
                <a:spcPts val="0"/>
              </a:spcAft>
              <a:buSzPts val="2800"/>
              <a:buNone/>
            </a:pPr>
            <a:endParaRPr/>
          </a:p>
        </p:txBody>
      </p:sp>
      <p:sp>
        <p:nvSpPr>
          <p:cNvPr id="761" name="Google Shape;761;g2544790da9c_0_175"/>
          <p:cNvSpPr txBox="1">
            <a:spLocks noGrp="1"/>
          </p:cNvSpPr>
          <p:nvPr>
            <p:ph type="body" idx="1"/>
          </p:nvPr>
        </p:nvSpPr>
        <p:spPr>
          <a:xfrm>
            <a:off x="816300" y="1336850"/>
            <a:ext cx="7448100" cy="3011400"/>
          </a:xfrm>
          <a:prstGeom prst="rect">
            <a:avLst/>
          </a:prstGeom>
          <a:noFill/>
          <a:ln>
            <a:noFill/>
          </a:ln>
        </p:spPr>
        <p:txBody>
          <a:bodyPr spcFirstLastPara="1" wrap="square" lIns="91425" tIns="91425" rIns="91425" bIns="91425" anchor="t" anchorCtr="0">
            <a:noAutofit/>
          </a:bodyPr>
          <a:lstStyle/>
          <a:p>
            <a:pPr marL="457200" lvl="0" indent="-406400" algn="l" rtl="0">
              <a:lnSpc>
                <a:spcPct val="100000"/>
              </a:lnSpc>
              <a:spcBef>
                <a:spcPts val="1600"/>
              </a:spcBef>
              <a:spcAft>
                <a:spcPts val="0"/>
              </a:spcAft>
              <a:buSzPts val="2800"/>
              <a:buFont typeface="IBM Plex Sans"/>
              <a:buChar char="●"/>
            </a:pPr>
            <a:r>
              <a:rPr lang="en" sz="2800"/>
              <a:t>Free to use </a:t>
            </a:r>
            <a:endParaRPr sz="2800"/>
          </a:p>
          <a:p>
            <a:pPr marL="457200" lvl="0" indent="-406400" algn="l" rtl="0">
              <a:lnSpc>
                <a:spcPct val="100000"/>
              </a:lnSpc>
              <a:spcBef>
                <a:spcPts val="0"/>
              </a:spcBef>
              <a:spcAft>
                <a:spcPts val="0"/>
              </a:spcAft>
              <a:buSzPts val="2800"/>
              <a:buFont typeface="IBM Plex Sans"/>
              <a:buChar char="●"/>
            </a:pPr>
            <a:r>
              <a:rPr lang="en" sz="2800"/>
              <a:t>Freedom to express (unbiased input)</a:t>
            </a:r>
            <a:endParaRPr sz="2800"/>
          </a:p>
          <a:p>
            <a:pPr marL="457200" lvl="0" indent="-406400" algn="l" rtl="0">
              <a:lnSpc>
                <a:spcPct val="100000"/>
              </a:lnSpc>
              <a:spcBef>
                <a:spcPts val="0"/>
              </a:spcBef>
              <a:spcAft>
                <a:spcPts val="0"/>
              </a:spcAft>
              <a:buSzPts val="2800"/>
              <a:buFont typeface="IBM Plex Sans"/>
              <a:buChar char="●"/>
            </a:pPr>
            <a:r>
              <a:rPr lang="en" sz="2800"/>
              <a:t>Simple Accessibility of Data</a:t>
            </a:r>
            <a:endParaRPr sz="2800"/>
          </a:p>
          <a:p>
            <a:pPr marL="457200" lvl="0" indent="-406400" algn="l" rtl="0">
              <a:lnSpc>
                <a:spcPct val="100000"/>
              </a:lnSpc>
              <a:spcBef>
                <a:spcPts val="0"/>
              </a:spcBef>
              <a:spcAft>
                <a:spcPts val="0"/>
              </a:spcAft>
              <a:buSzPts val="2800"/>
              <a:buFont typeface="IBM Plex Sans"/>
              <a:buChar char="●"/>
            </a:pPr>
            <a:r>
              <a:rPr lang="en" sz="2800"/>
              <a:t>Large number of datasets (reduced biasness towards)</a:t>
            </a:r>
            <a:endParaRPr sz="2800"/>
          </a:p>
          <a:p>
            <a:pPr marL="914400" lvl="1" indent="-406400" algn="l" rtl="0">
              <a:lnSpc>
                <a:spcPct val="100000"/>
              </a:lnSpc>
              <a:spcBef>
                <a:spcPts val="0"/>
              </a:spcBef>
              <a:spcAft>
                <a:spcPts val="0"/>
              </a:spcAft>
              <a:buSzPts val="2800"/>
              <a:buChar char="○"/>
            </a:pPr>
            <a:r>
              <a:rPr lang="en" sz="2800"/>
              <a:t>A genuine user reviews</a:t>
            </a:r>
            <a:endParaRPr sz="2800"/>
          </a:p>
          <a:p>
            <a:pPr marL="0" lvl="0" indent="0" algn="l" rtl="0">
              <a:lnSpc>
                <a:spcPct val="100000"/>
              </a:lnSpc>
              <a:spcBef>
                <a:spcPts val="1600"/>
              </a:spcBef>
              <a:spcAft>
                <a:spcPts val="1600"/>
              </a:spcAft>
              <a:buSzPts val="1400"/>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g22abd16ce0b_0_73"/>
          <p:cNvSpPr txBox="1"/>
          <p:nvPr/>
        </p:nvSpPr>
        <p:spPr>
          <a:xfrm>
            <a:off x="598425" y="4918550"/>
            <a:ext cx="824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chemeClr val="lt1"/>
                </a:solidFill>
              </a:rPr>
              <a:t>Source: https://www.cloudwards.net/streaming-services-statistics/</a:t>
            </a:r>
            <a:endParaRPr sz="700">
              <a:solidFill>
                <a:schemeClr val="lt1"/>
              </a:solidFill>
            </a:endParaRPr>
          </a:p>
          <a:p>
            <a:pPr marL="0" lvl="0" indent="0" algn="l" rtl="0">
              <a:spcBef>
                <a:spcPts val="0"/>
              </a:spcBef>
              <a:spcAft>
                <a:spcPts val="0"/>
              </a:spcAft>
              <a:buNone/>
            </a:pPr>
            <a:endParaRPr sz="700">
              <a:solidFill>
                <a:schemeClr val="lt1"/>
              </a:solidFill>
            </a:endParaRPr>
          </a:p>
        </p:txBody>
      </p:sp>
      <p:sp>
        <p:nvSpPr>
          <p:cNvPr id="767" name="Google Shape;767;g22abd16ce0b_0_73"/>
          <p:cNvSpPr txBox="1"/>
          <p:nvPr/>
        </p:nvSpPr>
        <p:spPr>
          <a:xfrm>
            <a:off x="2795400" y="0"/>
            <a:ext cx="3553200" cy="597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2100" b="1">
                <a:solidFill>
                  <a:schemeClr val="lt1"/>
                </a:solidFill>
                <a:latin typeface="Karla"/>
                <a:ea typeface="Karla"/>
                <a:cs typeface="Karla"/>
                <a:sym typeface="Karla"/>
              </a:rPr>
              <a:t>Word Counts per Post</a:t>
            </a:r>
            <a:endParaRPr sz="2100" b="1" i="0" u="none" strike="noStrike" cap="none">
              <a:solidFill>
                <a:schemeClr val="lt1"/>
              </a:solidFill>
              <a:latin typeface="Karla"/>
              <a:ea typeface="Karla"/>
              <a:cs typeface="Karla"/>
              <a:sym typeface="Karla"/>
            </a:endParaRPr>
          </a:p>
        </p:txBody>
      </p:sp>
      <p:pic>
        <p:nvPicPr>
          <p:cNvPr id="768" name="Google Shape;768;g22abd16ce0b_0_73"/>
          <p:cNvPicPr preferRelativeResize="0"/>
          <p:nvPr/>
        </p:nvPicPr>
        <p:blipFill>
          <a:blip r:embed="rId3">
            <a:alphaModFix/>
          </a:blip>
          <a:stretch>
            <a:fillRect/>
          </a:stretch>
        </p:blipFill>
        <p:spPr>
          <a:xfrm>
            <a:off x="174300" y="1179275"/>
            <a:ext cx="3476745" cy="3739274"/>
          </a:xfrm>
          <a:prstGeom prst="rect">
            <a:avLst/>
          </a:prstGeom>
          <a:noFill/>
          <a:ln>
            <a:noFill/>
          </a:ln>
        </p:spPr>
      </p:pic>
      <p:sp>
        <p:nvSpPr>
          <p:cNvPr id="769" name="Google Shape;769;g22abd16ce0b_0_73"/>
          <p:cNvSpPr txBox="1"/>
          <p:nvPr/>
        </p:nvSpPr>
        <p:spPr>
          <a:xfrm>
            <a:off x="4368800" y="437775"/>
            <a:ext cx="4374300" cy="597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2100" b="1">
                <a:solidFill>
                  <a:schemeClr val="lt1"/>
                </a:solidFill>
                <a:latin typeface="Karla"/>
                <a:ea typeface="Karla"/>
                <a:cs typeface="Karla"/>
                <a:sym typeface="Karla"/>
              </a:rPr>
              <a:t>r/brooklynninenine</a:t>
            </a:r>
            <a:endParaRPr sz="2100" b="1">
              <a:solidFill>
                <a:schemeClr val="lt1"/>
              </a:solidFill>
              <a:latin typeface="Karla"/>
              <a:ea typeface="Karla"/>
              <a:cs typeface="Karla"/>
              <a:sym typeface="Karla"/>
            </a:endParaRPr>
          </a:p>
          <a:p>
            <a:pPr marL="0" marR="0" lvl="0" indent="0" algn="ctr" rtl="0">
              <a:lnSpc>
                <a:spcPct val="100000"/>
              </a:lnSpc>
              <a:spcBef>
                <a:spcPts val="0"/>
              </a:spcBef>
              <a:spcAft>
                <a:spcPts val="0"/>
              </a:spcAft>
              <a:buClr>
                <a:srgbClr val="000000"/>
              </a:buClr>
              <a:buSzPts val="1800"/>
              <a:buFont typeface="Arial"/>
              <a:buNone/>
            </a:pPr>
            <a:r>
              <a:rPr lang="en" sz="2100" b="1">
                <a:solidFill>
                  <a:schemeClr val="lt1"/>
                </a:solidFill>
                <a:latin typeface="Karla"/>
                <a:ea typeface="Karla"/>
                <a:cs typeface="Karla"/>
                <a:sym typeface="Karla"/>
              </a:rPr>
              <a:t>40 words</a:t>
            </a:r>
            <a:endParaRPr sz="2100" b="1">
              <a:solidFill>
                <a:schemeClr val="lt1"/>
              </a:solidFill>
              <a:latin typeface="Karla"/>
              <a:ea typeface="Karla"/>
              <a:cs typeface="Karla"/>
              <a:sym typeface="Karla"/>
            </a:endParaRPr>
          </a:p>
        </p:txBody>
      </p:sp>
      <p:sp>
        <p:nvSpPr>
          <p:cNvPr id="770" name="Google Shape;770;g22abd16ce0b_0_73"/>
          <p:cNvSpPr txBox="1"/>
          <p:nvPr/>
        </p:nvSpPr>
        <p:spPr>
          <a:xfrm>
            <a:off x="-280475" y="427275"/>
            <a:ext cx="4300800" cy="597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2100" b="1">
                <a:solidFill>
                  <a:schemeClr val="lt1"/>
                </a:solidFill>
                <a:latin typeface="Karla"/>
                <a:ea typeface="Karla"/>
                <a:cs typeface="Karla"/>
                <a:sym typeface="Karla"/>
              </a:rPr>
              <a:t>r/bigbangtheory</a:t>
            </a:r>
            <a:endParaRPr sz="2100" b="1">
              <a:solidFill>
                <a:schemeClr val="lt1"/>
              </a:solidFill>
              <a:latin typeface="Karla"/>
              <a:ea typeface="Karla"/>
              <a:cs typeface="Karla"/>
              <a:sym typeface="Karla"/>
            </a:endParaRPr>
          </a:p>
          <a:p>
            <a:pPr marL="0" marR="0" lvl="0" indent="0" algn="ctr" rtl="0">
              <a:lnSpc>
                <a:spcPct val="100000"/>
              </a:lnSpc>
              <a:spcBef>
                <a:spcPts val="0"/>
              </a:spcBef>
              <a:spcAft>
                <a:spcPts val="0"/>
              </a:spcAft>
              <a:buClr>
                <a:srgbClr val="000000"/>
              </a:buClr>
              <a:buSzPts val="1800"/>
              <a:buFont typeface="Arial"/>
              <a:buNone/>
            </a:pPr>
            <a:r>
              <a:rPr lang="en" sz="2100" b="1">
                <a:solidFill>
                  <a:schemeClr val="lt1"/>
                </a:solidFill>
                <a:latin typeface="Karla"/>
                <a:ea typeface="Karla"/>
                <a:cs typeface="Karla"/>
                <a:sym typeface="Karla"/>
              </a:rPr>
              <a:t>50 words </a:t>
            </a:r>
            <a:endParaRPr sz="2100" b="1" i="0" u="none" strike="noStrike" cap="none">
              <a:solidFill>
                <a:schemeClr val="lt1"/>
              </a:solidFill>
              <a:latin typeface="Karla"/>
              <a:ea typeface="Karla"/>
              <a:cs typeface="Karla"/>
              <a:sym typeface="Karla"/>
            </a:endParaRPr>
          </a:p>
        </p:txBody>
      </p:sp>
      <p:pic>
        <p:nvPicPr>
          <p:cNvPr id="771" name="Google Shape;771;g22abd16ce0b_0_73"/>
          <p:cNvPicPr preferRelativeResize="0"/>
          <p:nvPr/>
        </p:nvPicPr>
        <p:blipFill>
          <a:blip r:embed="rId4">
            <a:alphaModFix/>
          </a:blip>
          <a:stretch>
            <a:fillRect/>
          </a:stretch>
        </p:blipFill>
        <p:spPr>
          <a:xfrm>
            <a:off x="4787425" y="1179275"/>
            <a:ext cx="3476745" cy="37392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g22aa10dd05b_0_171"/>
          <p:cNvSpPr txBox="1"/>
          <p:nvPr/>
        </p:nvSpPr>
        <p:spPr>
          <a:xfrm>
            <a:off x="1210575" y="782850"/>
            <a:ext cx="1892700" cy="41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b="1">
                <a:solidFill>
                  <a:schemeClr val="lt1"/>
                </a:solidFill>
                <a:latin typeface="Karla"/>
                <a:ea typeface="Karla"/>
                <a:cs typeface="Karla"/>
                <a:sym typeface="Karla"/>
              </a:rPr>
              <a:t>r/bigbangtheory</a:t>
            </a:r>
            <a:endParaRPr b="1" i="0" u="none" strike="noStrike" cap="none">
              <a:solidFill>
                <a:schemeClr val="lt1"/>
              </a:solidFill>
              <a:latin typeface="Karla"/>
              <a:ea typeface="Karla"/>
              <a:cs typeface="Karla"/>
              <a:sym typeface="Karla"/>
            </a:endParaRPr>
          </a:p>
        </p:txBody>
      </p:sp>
      <p:pic>
        <p:nvPicPr>
          <p:cNvPr id="777" name="Google Shape;777;g22aa10dd05b_0_171"/>
          <p:cNvPicPr preferRelativeResize="0"/>
          <p:nvPr/>
        </p:nvPicPr>
        <p:blipFill>
          <a:blip r:embed="rId3">
            <a:alphaModFix/>
          </a:blip>
          <a:stretch>
            <a:fillRect/>
          </a:stretch>
        </p:blipFill>
        <p:spPr>
          <a:xfrm>
            <a:off x="251425" y="1107500"/>
            <a:ext cx="7236426" cy="3590826"/>
          </a:xfrm>
          <a:prstGeom prst="rect">
            <a:avLst/>
          </a:prstGeom>
          <a:noFill/>
          <a:ln>
            <a:noFill/>
          </a:ln>
          <a:effectLst>
            <a:outerShdw blurRad="242888" algn="bl" rotWithShape="0">
              <a:schemeClr val="accent4">
                <a:alpha val="73730"/>
              </a:schemeClr>
            </a:outerShdw>
          </a:effectLst>
        </p:spPr>
      </p:pic>
      <p:sp>
        <p:nvSpPr>
          <p:cNvPr id="778" name="Google Shape;778;g22aa10dd05b_0_171"/>
          <p:cNvSpPr txBox="1"/>
          <p:nvPr/>
        </p:nvSpPr>
        <p:spPr>
          <a:xfrm>
            <a:off x="4697550" y="782850"/>
            <a:ext cx="2128800" cy="41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b="1">
                <a:solidFill>
                  <a:schemeClr val="lt1"/>
                </a:solidFill>
                <a:latin typeface="Karla"/>
                <a:ea typeface="Karla"/>
                <a:cs typeface="Karla"/>
                <a:sym typeface="Karla"/>
              </a:rPr>
              <a:t>r/brooklynninenine</a:t>
            </a:r>
            <a:endParaRPr b="1" i="0" u="none" strike="noStrike" cap="none">
              <a:solidFill>
                <a:schemeClr val="lt1"/>
              </a:solidFill>
              <a:latin typeface="Karla"/>
              <a:ea typeface="Karla"/>
              <a:cs typeface="Karla"/>
              <a:sym typeface="Karla"/>
            </a:endParaRPr>
          </a:p>
        </p:txBody>
      </p:sp>
      <p:sp>
        <p:nvSpPr>
          <p:cNvPr id="779" name="Google Shape;779;g22aa10dd05b_0_171"/>
          <p:cNvSpPr txBox="1"/>
          <p:nvPr/>
        </p:nvSpPr>
        <p:spPr>
          <a:xfrm>
            <a:off x="2604250" y="124175"/>
            <a:ext cx="3890400" cy="597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2100" b="1">
                <a:solidFill>
                  <a:schemeClr val="lt1"/>
                </a:solidFill>
                <a:latin typeface="Karla"/>
                <a:ea typeface="Karla"/>
                <a:cs typeface="Karla"/>
                <a:sym typeface="Karla"/>
              </a:rPr>
              <a:t>Top 30 Common Words</a:t>
            </a:r>
            <a:endParaRPr sz="2100" b="1" i="0" u="none" strike="noStrike" cap="none">
              <a:solidFill>
                <a:schemeClr val="lt1"/>
              </a:solidFill>
              <a:latin typeface="Karla"/>
              <a:ea typeface="Karla"/>
              <a:cs typeface="Karla"/>
              <a:sym typeface="Karla"/>
            </a:endParaRPr>
          </a:p>
        </p:txBody>
      </p:sp>
      <p:sp>
        <p:nvSpPr>
          <p:cNvPr id="780" name="Google Shape;780;g22aa10dd05b_0_171"/>
          <p:cNvSpPr txBox="1"/>
          <p:nvPr/>
        </p:nvSpPr>
        <p:spPr>
          <a:xfrm>
            <a:off x="7487850" y="1893713"/>
            <a:ext cx="1656000" cy="201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a:solidFill>
                  <a:schemeClr val="lt1"/>
                </a:solidFill>
                <a:latin typeface="Karla"/>
                <a:ea typeface="Karla"/>
                <a:cs typeface="Karla"/>
                <a:sym typeface="Karla"/>
              </a:rPr>
              <a:t>Common Words were observed </a:t>
            </a:r>
            <a:endParaRPr sz="1800" b="1">
              <a:solidFill>
                <a:schemeClr val="lt1"/>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800"/>
              <a:buFont typeface="Arial"/>
              <a:buNone/>
            </a:pPr>
            <a:r>
              <a:rPr lang="en" sz="1800" b="1">
                <a:solidFill>
                  <a:schemeClr val="lt1"/>
                </a:solidFill>
                <a:latin typeface="Karla"/>
                <a:ea typeface="Karla"/>
                <a:cs typeface="Karla"/>
                <a:sym typeface="Karla"/>
              </a:rPr>
              <a:t>for </a:t>
            </a:r>
            <a:endParaRPr sz="1800" b="1">
              <a:solidFill>
                <a:schemeClr val="lt1"/>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800"/>
              <a:buFont typeface="Arial"/>
              <a:buNone/>
            </a:pPr>
            <a:r>
              <a:rPr lang="en" sz="1800" b="1">
                <a:solidFill>
                  <a:schemeClr val="lt1"/>
                </a:solidFill>
                <a:latin typeface="Karla"/>
                <a:ea typeface="Karla"/>
                <a:cs typeface="Karla"/>
                <a:sym typeface="Karla"/>
              </a:rPr>
              <a:t>both subreddits</a:t>
            </a:r>
            <a:endParaRPr sz="1800" b="1">
              <a:solidFill>
                <a:schemeClr val="lt1"/>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800"/>
              <a:buFont typeface="Arial"/>
              <a:buNone/>
            </a:pPr>
            <a:endParaRPr sz="1800" b="1">
              <a:solidFill>
                <a:schemeClr val="lt1"/>
              </a:solidFill>
              <a:latin typeface="Orbitron"/>
              <a:ea typeface="Orbitron"/>
              <a:cs typeface="Orbitron"/>
              <a:sym typeface="Orbitron"/>
            </a:endParaRPr>
          </a:p>
          <a:p>
            <a:pPr marL="0" marR="0" lvl="0" indent="0" algn="l" rtl="0">
              <a:lnSpc>
                <a:spcPct val="100000"/>
              </a:lnSpc>
              <a:spcBef>
                <a:spcPts val="0"/>
              </a:spcBef>
              <a:spcAft>
                <a:spcPts val="0"/>
              </a:spcAft>
              <a:buClr>
                <a:srgbClr val="000000"/>
              </a:buClr>
              <a:buSzPts val="1800"/>
              <a:buFont typeface="Arial"/>
              <a:buNone/>
            </a:pPr>
            <a:endParaRPr sz="1800" b="1">
              <a:solidFill>
                <a:schemeClr val="lt1"/>
              </a:solidFill>
              <a:latin typeface="Orbitron"/>
              <a:ea typeface="Orbitron"/>
              <a:cs typeface="Orbitron"/>
              <a:sym typeface="Orbitron"/>
            </a:endParaRPr>
          </a:p>
          <a:p>
            <a:pPr marL="0" marR="0" lvl="0" indent="0" algn="l" rtl="0">
              <a:lnSpc>
                <a:spcPct val="100000"/>
              </a:lnSpc>
              <a:spcBef>
                <a:spcPts val="0"/>
              </a:spcBef>
              <a:spcAft>
                <a:spcPts val="0"/>
              </a:spcAft>
              <a:buNone/>
            </a:pPr>
            <a:endParaRPr sz="1800" b="1">
              <a:solidFill>
                <a:schemeClr val="lt1"/>
              </a:solidFill>
              <a:latin typeface="Orbitron"/>
              <a:ea typeface="Orbitron"/>
              <a:cs typeface="Orbitron"/>
              <a:sym typeface="Orbitron"/>
            </a:endParaRPr>
          </a:p>
        </p:txBody>
      </p:sp>
      <p:sp>
        <p:nvSpPr>
          <p:cNvPr id="781" name="Google Shape;781;g22aa10dd05b_0_171"/>
          <p:cNvSpPr/>
          <p:nvPr/>
        </p:nvSpPr>
        <p:spPr>
          <a:xfrm>
            <a:off x="552450" y="1499225"/>
            <a:ext cx="409500" cy="219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g22aa10dd05b_0_171"/>
          <p:cNvSpPr/>
          <p:nvPr/>
        </p:nvSpPr>
        <p:spPr>
          <a:xfrm>
            <a:off x="4171950" y="1594475"/>
            <a:ext cx="409500" cy="219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g22aa10dd05b_0_171"/>
          <p:cNvSpPr/>
          <p:nvPr/>
        </p:nvSpPr>
        <p:spPr>
          <a:xfrm>
            <a:off x="552450" y="1899275"/>
            <a:ext cx="409500" cy="133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g22aa10dd05b_0_171"/>
          <p:cNvSpPr/>
          <p:nvPr/>
        </p:nvSpPr>
        <p:spPr>
          <a:xfrm>
            <a:off x="4171950" y="2108825"/>
            <a:ext cx="409500" cy="133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g22aa10dd05b_0_171"/>
          <p:cNvSpPr/>
          <p:nvPr/>
        </p:nvSpPr>
        <p:spPr>
          <a:xfrm>
            <a:off x="552450" y="2404100"/>
            <a:ext cx="409500" cy="133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g22aa10dd05b_0_171"/>
          <p:cNvSpPr/>
          <p:nvPr/>
        </p:nvSpPr>
        <p:spPr>
          <a:xfrm>
            <a:off x="4171950" y="2404100"/>
            <a:ext cx="409500" cy="260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g22aa10dd05b_0_171"/>
          <p:cNvSpPr/>
          <p:nvPr/>
        </p:nvSpPr>
        <p:spPr>
          <a:xfrm>
            <a:off x="552450" y="2836125"/>
            <a:ext cx="409500" cy="133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3" name="Google Shape;453;p6"/>
          <p:cNvPicPr preferRelativeResize="0"/>
          <p:nvPr/>
        </p:nvPicPr>
        <p:blipFill rotWithShape="1">
          <a:blip r:embed="rId3">
            <a:alphaModFix/>
          </a:blip>
          <a:srcRect l="16083" r="14380"/>
          <a:stretch/>
        </p:blipFill>
        <p:spPr>
          <a:xfrm>
            <a:off x="782313" y="998963"/>
            <a:ext cx="3445916" cy="3145574"/>
          </a:xfrm>
          <a:prstGeom prst="rect">
            <a:avLst/>
          </a:prstGeom>
          <a:noFill/>
          <a:ln>
            <a:noFill/>
          </a:ln>
        </p:spPr>
      </p:pic>
      <p:sp>
        <p:nvSpPr>
          <p:cNvPr id="454" name="Google Shape;454;p6"/>
          <p:cNvSpPr txBox="1">
            <a:spLocks noGrp="1"/>
          </p:cNvSpPr>
          <p:nvPr>
            <p:ph type="title" idx="2"/>
          </p:nvPr>
        </p:nvSpPr>
        <p:spPr>
          <a:xfrm>
            <a:off x="4572300" y="2138000"/>
            <a:ext cx="3684900" cy="1316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sz="3400">
                <a:latin typeface="Karla"/>
                <a:ea typeface="Karla"/>
                <a:cs typeface="Karla"/>
                <a:sym typeface="Karla"/>
              </a:rPr>
              <a:t>Background Of The Problem</a:t>
            </a:r>
            <a:endParaRPr sz="3400">
              <a:latin typeface="Karla"/>
              <a:ea typeface="Karla"/>
              <a:cs typeface="Karla"/>
              <a:sym typeface="Karla"/>
            </a:endParaRPr>
          </a:p>
        </p:txBody>
      </p:sp>
      <p:sp>
        <p:nvSpPr>
          <p:cNvPr id="455" name="Google Shape;455;p6"/>
          <p:cNvSpPr txBox="1">
            <a:spLocks noGrp="1"/>
          </p:cNvSpPr>
          <p:nvPr>
            <p:ph type="title"/>
          </p:nvPr>
        </p:nvSpPr>
        <p:spPr>
          <a:xfrm>
            <a:off x="4572000" y="1375000"/>
            <a:ext cx="1234500" cy="667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a:latin typeface="Karla"/>
                <a:ea typeface="Karla"/>
                <a:cs typeface="Karla"/>
                <a:sym typeface="Karla"/>
              </a:rPr>
              <a:t>01</a:t>
            </a:r>
            <a:endParaRPr>
              <a:latin typeface="Karla"/>
              <a:ea typeface="Karla"/>
              <a:cs typeface="Karla"/>
              <a:sym typeface="Karla"/>
            </a:endParaRPr>
          </a:p>
        </p:txBody>
      </p:sp>
      <p:grpSp>
        <p:nvGrpSpPr>
          <p:cNvPr id="456" name="Google Shape;456;p6"/>
          <p:cNvGrpSpPr/>
          <p:nvPr/>
        </p:nvGrpSpPr>
        <p:grpSpPr>
          <a:xfrm>
            <a:off x="543021" y="881031"/>
            <a:ext cx="3685200" cy="3381438"/>
            <a:chOff x="185825" y="-1479725"/>
            <a:chExt cx="2578325" cy="2365800"/>
          </a:xfrm>
        </p:grpSpPr>
        <p:sp>
          <p:nvSpPr>
            <p:cNvPr id="457" name="Google Shape;457;p6"/>
            <p:cNvSpPr/>
            <p:nvPr/>
          </p:nvSpPr>
          <p:spPr>
            <a:xfrm>
              <a:off x="185825" y="-1479725"/>
              <a:ext cx="2578325" cy="2365800"/>
            </a:xfrm>
            <a:custGeom>
              <a:avLst/>
              <a:gdLst/>
              <a:ahLst/>
              <a:cxnLst/>
              <a:rect l="l" t="t" r="r" b="b"/>
              <a:pathLst>
                <a:path w="103133" h="94632" extrusionOk="0">
                  <a:moveTo>
                    <a:pt x="51471" y="6776"/>
                  </a:moveTo>
                  <a:cubicBezTo>
                    <a:pt x="65759" y="6776"/>
                    <a:pt x="80237" y="7407"/>
                    <a:pt x="94512" y="8633"/>
                  </a:cubicBezTo>
                  <a:lnTo>
                    <a:pt x="95108" y="8681"/>
                  </a:lnTo>
                  <a:lnTo>
                    <a:pt x="95179" y="9276"/>
                  </a:lnTo>
                  <a:cubicBezTo>
                    <a:pt x="98156" y="32791"/>
                    <a:pt x="98156" y="56627"/>
                    <a:pt x="95179" y="80142"/>
                  </a:cubicBezTo>
                  <a:lnTo>
                    <a:pt x="95108" y="80737"/>
                  </a:lnTo>
                  <a:lnTo>
                    <a:pt x="94512" y="80785"/>
                  </a:lnTo>
                  <a:cubicBezTo>
                    <a:pt x="80237" y="82023"/>
                    <a:pt x="65759" y="82654"/>
                    <a:pt x="51471" y="82654"/>
                  </a:cubicBezTo>
                  <a:cubicBezTo>
                    <a:pt x="37184" y="82654"/>
                    <a:pt x="22718" y="82023"/>
                    <a:pt x="8430" y="80785"/>
                  </a:cubicBezTo>
                  <a:lnTo>
                    <a:pt x="7835" y="80737"/>
                  </a:lnTo>
                  <a:lnTo>
                    <a:pt x="7751" y="80142"/>
                  </a:lnTo>
                  <a:cubicBezTo>
                    <a:pt x="4775" y="56627"/>
                    <a:pt x="4775" y="32791"/>
                    <a:pt x="7751" y="9276"/>
                  </a:cubicBezTo>
                  <a:lnTo>
                    <a:pt x="7835" y="8681"/>
                  </a:lnTo>
                  <a:lnTo>
                    <a:pt x="8430" y="8633"/>
                  </a:lnTo>
                  <a:cubicBezTo>
                    <a:pt x="22694" y="7407"/>
                    <a:pt x="37184" y="6776"/>
                    <a:pt x="51471" y="6776"/>
                  </a:cubicBezTo>
                  <a:close/>
                  <a:moveTo>
                    <a:pt x="1536" y="1"/>
                  </a:moveTo>
                  <a:cubicBezTo>
                    <a:pt x="691" y="1"/>
                    <a:pt x="0" y="692"/>
                    <a:pt x="0" y="1537"/>
                  </a:cubicBezTo>
                  <a:lnTo>
                    <a:pt x="0" y="93096"/>
                  </a:lnTo>
                  <a:cubicBezTo>
                    <a:pt x="0" y="93941"/>
                    <a:pt x="691" y="94632"/>
                    <a:pt x="1536" y="94632"/>
                  </a:cubicBezTo>
                  <a:lnTo>
                    <a:pt x="101585" y="94632"/>
                  </a:lnTo>
                  <a:cubicBezTo>
                    <a:pt x="102430" y="94632"/>
                    <a:pt x="103109" y="93941"/>
                    <a:pt x="103109" y="93096"/>
                  </a:cubicBezTo>
                  <a:lnTo>
                    <a:pt x="103109" y="1537"/>
                  </a:lnTo>
                  <a:cubicBezTo>
                    <a:pt x="103132" y="692"/>
                    <a:pt x="102442" y="1"/>
                    <a:pt x="101597" y="1"/>
                  </a:cubicBez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6"/>
            <p:cNvSpPr/>
            <p:nvPr/>
          </p:nvSpPr>
          <p:spPr>
            <a:xfrm>
              <a:off x="316800" y="708950"/>
              <a:ext cx="47050" cy="46750"/>
            </a:xfrm>
            <a:custGeom>
              <a:avLst/>
              <a:gdLst/>
              <a:ahLst/>
              <a:cxnLst/>
              <a:rect l="l" t="t" r="r" b="b"/>
              <a:pathLst>
                <a:path w="1882" h="1870" extrusionOk="0">
                  <a:moveTo>
                    <a:pt x="941" y="0"/>
                  </a:moveTo>
                  <a:cubicBezTo>
                    <a:pt x="417" y="0"/>
                    <a:pt x="0" y="417"/>
                    <a:pt x="0" y="929"/>
                  </a:cubicBezTo>
                  <a:cubicBezTo>
                    <a:pt x="0" y="1453"/>
                    <a:pt x="417" y="1870"/>
                    <a:pt x="941" y="1870"/>
                  </a:cubicBezTo>
                  <a:cubicBezTo>
                    <a:pt x="1465" y="1870"/>
                    <a:pt x="1881" y="1453"/>
                    <a:pt x="1881" y="929"/>
                  </a:cubicBezTo>
                  <a:cubicBezTo>
                    <a:pt x="1881" y="417"/>
                    <a:pt x="1453" y="0"/>
                    <a:pt x="94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6"/>
            <p:cNvSpPr/>
            <p:nvPr/>
          </p:nvSpPr>
          <p:spPr>
            <a:xfrm>
              <a:off x="2465875" y="671750"/>
              <a:ext cx="121475" cy="121150"/>
            </a:xfrm>
            <a:custGeom>
              <a:avLst/>
              <a:gdLst/>
              <a:ahLst/>
              <a:cxnLst/>
              <a:rect l="l" t="t" r="r" b="b"/>
              <a:pathLst>
                <a:path w="4859" h="4846" extrusionOk="0">
                  <a:moveTo>
                    <a:pt x="2429" y="0"/>
                  </a:moveTo>
                  <a:cubicBezTo>
                    <a:pt x="1084" y="0"/>
                    <a:pt x="0" y="1084"/>
                    <a:pt x="0" y="2429"/>
                  </a:cubicBezTo>
                  <a:cubicBezTo>
                    <a:pt x="0" y="3763"/>
                    <a:pt x="1084" y="4846"/>
                    <a:pt x="2429" y="4846"/>
                  </a:cubicBezTo>
                  <a:cubicBezTo>
                    <a:pt x="3775" y="4846"/>
                    <a:pt x="4858" y="3763"/>
                    <a:pt x="4858" y="2429"/>
                  </a:cubicBezTo>
                  <a:cubicBezTo>
                    <a:pt x="4858" y="1084"/>
                    <a:pt x="3775" y="0"/>
                    <a:pt x="242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6"/>
            <p:cNvSpPr/>
            <p:nvPr/>
          </p:nvSpPr>
          <p:spPr>
            <a:xfrm>
              <a:off x="1127025" y="732475"/>
              <a:ext cx="136050" cy="46750"/>
            </a:xfrm>
            <a:custGeom>
              <a:avLst/>
              <a:gdLst/>
              <a:ahLst/>
              <a:cxnLst/>
              <a:rect l="l" t="t" r="r" b="b"/>
              <a:pathLst>
                <a:path w="5442" h="1870" extrusionOk="0">
                  <a:moveTo>
                    <a:pt x="0" y="0"/>
                  </a:moveTo>
                  <a:lnTo>
                    <a:pt x="0" y="1869"/>
                  </a:lnTo>
                  <a:lnTo>
                    <a:pt x="5441" y="1869"/>
                  </a:lnTo>
                  <a:lnTo>
                    <a:pt x="544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6"/>
            <p:cNvSpPr/>
            <p:nvPr/>
          </p:nvSpPr>
          <p:spPr>
            <a:xfrm>
              <a:off x="1272275" y="732475"/>
              <a:ext cx="136350" cy="46750"/>
            </a:xfrm>
            <a:custGeom>
              <a:avLst/>
              <a:gdLst/>
              <a:ahLst/>
              <a:cxnLst/>
              <a:rect l="l" t="t" r="r" b="b"/>
              <a:pathLst>
                <a:path w="5454" h="1870" extrusionOk="0">
                  <a:moveTo>
                    <a:pt x="0" y="0"/>
                  </a:moveTo>
                  <a:lnTo>
                    <a:pt x="0" y="1869"/>
                  </a:lnTo>
                  <a:lnTo>
                    <a:pt x="5453" y="1869"/>
                  </a:lnTo>
                  <a:lnTo>
                    <a:pt x="545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6"/>
            <p:cNvSpPr/>
            <p:nvPr/>
          </p:nvSpPr>
          <p:spPr>
            <a:xfrm>
              <a:off x="1417825" y="732475"/>
              <a:ext cx="136050" cy="46750"/>
            </a:xfrm>
            <a:custGeom>
              <a:avLst/>
              <a:gdLst/>
              <a:ahLst/>
              <a:cxnLst/>
              <a:rect l="l" t="t" r="r" b="b"/>
              <a:pathLst>
                <a:path w="5442" h="1870" extrusionOk="0">
                  <a:moveTo>
                    <a:pt x="0" y="0"/>
                  </a:moveTo>
                  <a:lnTo>
                    <a:pt x="0" y="1869"/>
                  </a:lnTo>
                  <a:lnTo>
                    <a:pt x="5442" y="1869"/>
                  </a:lnTo>
                  <a:lnTo>
                    <a:pt x="544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6"/>
            <p:cNvSpPr/>
            <p:nvPr/>
          </p:nvSpPr>
          <p:spPr>
            <a:xfrm>
              <a:off x="1563375" y="732475"/>
              <a:ext cx="136050" cy="46750"/>
            </a:xfrm>
            <a:custGeom>
              <a:avLst/>
              <a:gdLst/>
              <a:ahLst/>
              <a:cxnLst/>
              <a:rect l="l" t="t" r="r" b="b"/>
              <a:pathLst>
                <a:path w="5442" h="1870" extrusionOk="0">
                  <a:moveTo>
                    <a:pt x="1" y="0"/>
                  </a:moveTo>
                  <a:lnTo>
                    <a:pt x="1" y="1869"/>
                  </a:lnTo>
                  <a:lnTo>
                    <a:pt x="5442" y="1869"/>
                  </a:lnTo>
                  <a:lnTo>
                    <a:pt x="544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6"/>
            <p:cNvSpPr/>
            <p:nvPr/>
          </p:nvSpPr>
          <p:spPr>
            <a:xfrm>
              <a:off x="1708925" y="732475"/>
              <a:ext cx="136050" cy="46750"/>
            </a:xfrm>
            <a:custGeom>
              <a:avLst/>
              <a:gdLst/>
              <a:ahLst/>
              <a:cxnLst/>
              <a:rect l="l" t="t" r="r" b="b"/>
              <a:pathLst>
                <a:path w="5442" h="1870" extrusionOk="0">
                  <a:moveTo>
                    <a:pt x="1" y="0"/>
                  </a:moveTo>
                  <a:lnTo>
                    <a:pt x="1" y="1869"/>
                  </a:lnTo>
                  <a:lnTo>
                    <a:pt x="5442" y="1869"/>
                  </a:lnTo>
                  <a:lnTo>
                    <a:pt x="544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6"/>
            <p:cNvSpPr/>
            <p:nvPr/>
          </p:nvSpPr>
          <p:spPr>
            <a:xfrm>
              <a:off x="2547125" y="-1327900"/>
              <a:ext cx="84875" cy="1935975"/>
            </a:xfrm>
            <a:custGeom>
              <a:avLst/>
              <a:gdLst/>
              <a:ahLst/>
              <a:cxnLst/>
              <a:rect l="l" t="t" r="r" b="b"/>
              <a:pathLst>
                <a:path w="3395" h="77439" extrusionOk="0">
                  <a:moveTo>
                    <a:pt x="3394" y="0"/>
                  </a:moveTo>
                  <a:lnTo>
                    <a:pt x="1" y="3310"/>
                  </a:lnTo>
                  <a:cubicBezTo>
                    <a:pt x="2977" y="26884"/>
                    <a:pt x="2977" y="50411"/>
                    <a:pt x="1" y="73985"/>
                  </a:cubicBezTo>
                  <a:lnTo>
                    <a:pt x="3394" y="77438"/>
                  </a:lnTo>
                  <a:lnTo>
                    <a:pt x="33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6"/>
            <p:cNvSpPr/>
            <p:nvPr/>
          </p:nvSpPr>
          <p:spPr>
            <a:xfrm>
              <a:off x="309950" y="-1327600"/>
              <a:ext cx="2322050" cy="82750"/>
            </a:xfrm>
            <a:custGeom>
              <a:avLst/>
              <a:gdLst/>
              <a:ahLst/>
              <a:cxnLst/>
              <a:rect l="l" t="t" r="r" b="b"/>
              <a:pathLst>
                <a:path w="92882" h="3310" extrusionOk="0">
                  <a:moveTo>
                    <a:pt x="0" y="0"/>
                  </a:moveTo>
                  <a:lnTo>
                    <a:pt x="3513" y="3310"/>
                  </a:lnTo>
                  <a:cubicBezTo>
                    <a:pt x="17887" y="2067"/>
                    <a:pt x="32271" y="1442"/>
                    <a:pt x="46655" y="1442"/>
                  </a:cubicBezTo>
                  <a:cubicBezTo>
                    <a:pt x="60935" y="1442"/>
                    <a:pt x="75216" y="2058"/>
                    <a:pt x="89488" y="3298"/>
                  </a:cubicBezTo>
                  <a:lnTo>
                    <a:pt x="9288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6"/>
            <p:cNvSpPr/>
            <p:nvPr/>
          </p:nvSpPr>
          <p:spPr>
            <a:xfrm>
              <a:off x="309950" y="-1327900"/>
              <a:ext cx="87825" cy="1935975"/>
            </a:xfrm>
            <a:custGeom>
              <a:avLst/>
              <a:gdLst/>
              <a:ahLst/>
              <a:cxnLst/>
              <a:rect l="l" t="t" r="r" b="b"/>
              <a:pathLst>
                <a:path w="3513" h="77439" extrusionOk="0">
                  <a:moveTo>
                    <a:pt x="0" y="0"/>
                  </a:moveTo>
                  <a:lnTo>
                    <a:pt x="0" y="77438"/>
                  </a:lnTo>
                  <a:lnTo>
                    <a:pt x="3394" y="74152"/>
                  </a:lnTo>
                  <a:cubicBezTo>
                    <a:pt x="417" y="50578"/>
                    <a:pt x="536" y="26896"/>
                    <a:pt x="3513" y="3322"/>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6"/>
            <p:cNvSpPr/>
            <p:nvPr/>
          </p:nvSpPr>
          <p:spPr>
            <a:xfrm>
              <a:off x="309950" y="522325"/>
              <a:ext cx="2322050" cy="85750"/>
            </a:xfrm>
            <a:custGeom>
              <a:avLst/>
              <a:gdLst/>
              <a:ahLst/>
              <a:cxnLst/>
              <a:rect l="l" t="t" r="r" b="b"/>
              <a:pathLst>
                <a:path w="92882" h="3430" extrusionOk="0">
                  <a:moveTo>
                    <a:pt x="89535" y="0"/>
                  </a:moveTo>
                  <a:cubicBezTo>
                    <a:pt x="74809" y="1273"/>
                    <a:pt x="60036" y="1926"/>
                    <a:pt x="45266" y="1926"/>
                  </a:cubicBezTo>
                  <a:cubicBezTo>
                    <a:pt x="31292" y="1926"/>
                    <a:pt x="17320" y="1341"/>
                    <a:pt x="3394" y="143"/>
                  </a:cubicBezTo>
                  <a:lnTo>
                    <a:pt x="0" y="3429"/>
                  </a:lnTo>
                  <a:lnTo>
                    <a:pt x="92881" y="3429"/>
                  </a:lnTo>
                  <a:lnTo>
                    <a:pt x="8953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9" name="Google Shape;469;p6"/>
          <p:cNvGrpSpPr/>
          <p:nvPr/>
        </p:nvGrpSpPr>
        <p:grpSpPr>
          <a:xfrm>
            <a:off x="7843323" y="4262485"/>
            <a:ext cx="853657" cy="738315"/>
            <a:chOff x="7565700" y="3634650"/>
            <a:chExt cx="1234500" cy="1067700"/>
          </a:xfrm>
        </p:grpSpPr>
        <p:sp>
          <p:nvSpPr>
            <p:cNvPr id="470" name="Google Shape;470;p6"/>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6"/>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2" name="Google Shape;472;p6"/>
          <p:cNvGrpSpPr/>
          <p:nvPr/>
        </p:nvGrpSpPr>
        <p:grpSpPr>
          <a:xfrm rot="2331028">
            <a:off x="2594851" y="369554"/>
            <a:ext cx="1210904" cy="1047292"/>
            <a:chOff x="7565700" y="3634650"/>
            <a:chExt cx="1234500" cy="1067700"/>
          </a:xfrm>
        </p:grpSpPr>
        <p:sp>
          <p:nvSpPr>
            <p:cNvPr id="473" name="Google Shape;473;p6"/>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6"/>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g22abd16ce0b_0_23"/>
          <p:cNvSpPr txBox="1"/>
          <p:nvPr/>
        </p:nvSpPr>
        <p:spPr>
          <a:xfrm>
            <a:off x="912400" y="782850"/>
            <a:ext cx="1892700" cy="41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b="1">
                <a:solidFill>
                  <a:schemeClr val="lt1"/>
                </a:solidFill>
                <a:latin typeface="Karla"/>
                <a:ea typeface="Karla"/>
                <a:cs typeface="Karla"/>
                <a:sym typeface="Karla"/>
              </a:rPr>
              <a:t>r/bigbangtheory</a:t>
            </a:r>
            <a:endParaRPr b="1" i="0" u="none" strike="noStrike" cap="none">
              <a:solidFill>
                <a:schemeClr val="lt1"/>
              </a:solidFill>
              <a:latin typeface="Karla"/>
              <a:ea typeface="Karla"/>
              <a:cs typeface="Karla"/>
              <a:sym typeface="Karla"/>
            </a:endParaRPr>
          </a:p>
        </p:txBody>
      </p:sp>
      <p:sp>
        <p:nvSpPr>
          <p:cNvPr id="793" name="Google Shape;793;g22abd16ce0b_0_23"/>
          <p:cNvSpPr txBox="1"/>
          <p:nvPr/>
        </p:nvSpPr>
        <p:spPr>
          <a:xfrm>
            <a:off x="3706950" y="782850"/>
            <a:ext cx="2128800" cy="41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b="1">
                <a:solidFill>
                  <a:schemeClr val="lt1"/>
                </a:solidFill>
                <a:latin typeface="Karla"/>
                <a:ea typeface="Karla"/>
                <a:cs typeface="Karla"/>
                <a:sym typeface="Karla"/>
              </a:rPr>
              <a:t>r/brooklynninenine</a:t>
            </a:r>
            <a:endParaRPr b="1" i="0" u="none" strike="noStrike" cap="none">
              <a:solidFill>
                <a:schemeClr val="lt1"/>
              </a:solidFill>
              <a:latin typeface="Karla"/>
              <a:ea typeface="Karla"/>
              <a:cs typeface="Karla"/>
              <a:sym typeface="Karla"/>
            </a:endParaRPr>
          </a:p>
        </p:txBody>
      </p:sp>
      <p:sp>
        <p:nvSpPr>
          <p:cNvPr id="794" name="Google Shape;794;g22abd16ce0b_0_23"/>
          <p:cNvSpPr txBox="1"/>
          <p:nvPr/>
        </p:nvSpPr>
        <p:spPr>
          <a:xfrm>
            <a:off x="2328675" y="79450"/>
            <a:ext cx="4788900" cy="597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2100" b="1">
                <a:solidFill>
                  <a:schemeClr val="lt1"/>
                </a:solidFill>
                <a:latin typeface="Karla"/>
                <a:ea typeface="Karla"/>
                <a:cs typeface="Karla"/>
                <a:sym typeface="Karla"/>
              </a:rPr>
              <a:t>Top 30 after Countvectorizer</a:t>
            </a:r>
            <a:endParaRPr sz="2100" b="1" i="0" u="none" strike="noStrike" cap="none">
              <a:solidFill>
                <a:schemeClr val="lt1"/>
              </a:solidFill>
              <a:latin typeface="Karla"/>
              <a:ea typeface="Karla"/>
              <a:cs typeface="Karla"/>
              <a:sym typeface="Karla"/>
            </a:endParaRPr>
          </a:p>
        </p:txBody>
      </p:sp>
      <p:pic>
        <p:nvPicPr>
          <p:cNvPr id="795" name="Google Shape;795;g22abd16ce0b_0_23"/>
          <p:cNvPicPr preferRelativeResize="0"/>
          <p:nvPr/>
        </p:nvPicPr>
        <p:blipFill>
          <a:blip r:embed="rId3">
            <a:alphaModFix/>
          </a:blip>
          <a:stretch>
            <a:fillRect/>
          </a:stretch>
        </p:blipFill>
        <p:spPr>
          <a:xfrm>
            <a:off x="240150" y="1080725"/>
            <a:ext cx="5817475" cy="3837824"/>
          </a:xfrm>
          <a:prstGeom prst="rect">
            <a:avLst/>
          </a:prstGeom>
          <a:noFill/>
          <a:ln>
            <a:noFill/>
          </a:ln>
        </p:spPr>
      </p:pic>
      <p:sp>
        <p:nvSpPr>
          <p:cNvPr id="796" name="Google Shape;796;g22abd16ce0b_0_23"/>
          <p:cNvSpPr txBox="1"/>
          <p:nvPr/>
        </p:nvSpPr>
        <p:spPr>
          <a:xfrm>
            <a:off x="6175875" y="909750"/>
            <a:ext cx="2759400" cy="40089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chemeClr val="lt1"/>
              </a:buClr>
              <a:buSzPts val="1800"/>
              <a:buFont typeface="Karla"/>
              <a:buAutoNum type="arabicPeriod"/>
            </a:pPr>
            <a:r>
              <a:rPr lang="en" sz="1800" b="1">
                <a:solidFill>
                  <a:schemeClr val="lt1"/>
                </a:solidFill>
                <a:latin typeface="Karla"/>
                <a:ea typeface="Karla"/>
                <a:cs typeface="Karla"/>
                <a:sym typeface="Karla"/>
              </a:rPr>
              <a:t>Character names are widely observed</a:t>
            </a:r>
            <a:endParaRPr sz="1800" b="1">
              <a:solidFill>
                <a:schemeClr val="lt1"/>
              </a:solidFill>
              <a:latin typeface="Karla"/>
              <a:ea typeface="Karla"/>
              <a:cs typeface="Karla"/>
              <a:sym typeface="Karla"/>
            </a:endParaRPr>
          </a:p>
          <a:p>
            <a:pPr marL="457200" marR="0" lvl="0" indent="0" algn="l" rtl="0">
              <a:lnSpc>
                <a:spcPct val="100000"/>
              </a:lnSpc>
              <a:spcBef>
                <a:spcPts val="0"/>
              </a:spcBef>
              <a:spcAft>
                <a:spcPts val="0"/>
              </a:spcAft>
              <a:buNone/>
            </a:pPr>
            <a:endParaRPr sz="1800" b="1">
              <a:solidFill>
                <a:schemeClr val="lt1"/>
              </a:solidFill>
              <a:latin typeface="Karla"/>
              <a:ea typeface="Karla"/>
              <a:cs typeface="Karla"/>
              <a:sym typeface="Karla"/>
            </a:endParaRPr>
          </a:p>
          <a:p>
            <a:pPr marL="457200" marR="0" lvl="0" indent="-342900" algn="l" rtl="0">
              <a:lnSpc>
                <a:spcPct val="100000"/>
              </a:lnSpc>
              <a:spcBef>
                <a:spcPts val="0"/>
              </a:spcBef>
              <a:spcAft>
                <a:spcPts val="0"/>
              </a:spcAft>
              <a:buClr>
                <a:schemeClr val="lt1"/>
              </a:buClr>
              <a:buSzPts val="1800"/>
              <a:buFont typeface="Karla"/>
              <a:buAutoNum type="arabicPeriod"/>
            </a:pPr>
            <a:r>
              <a:rPr lang="en" sz="1800" b="1">
                <a:solidFill>
                  <a:schemeClr val="lt1"/>
                </a:solidFill>
                <a:latin typeface="Karla"/>
                <a:ea typeface="Karla"/>
                <a:cs typeface="Karla"/>
                <a:sym typeface="Karla"/>
              </a:rPr>
              <a:t>‘Young’ is seen on BBT very often due to sequel</a:t>
            </a:r>
            <a:endParaRPr sz="1800" b="1">
              <a:solidFill>
                <a:schemeClr val="lt1"/>
              </a:solidFill>
              <a:latin typeface="Karla"/>
              <a:ea typeface="Karla"/>
              <a:cs typeface="Karla"/>
              <a:sym typeface="Karla"/>
            </a:endParaRPr>
          </a:p>
          <a:p>
            <a:pPr marL="457200" marR="0" lvl="0" indent="0" algn="l" rtl="0">
              <a:lnSpc>
                <a:spcPct val="100000"/>
              </a:lnSpc>
              <a:spcBef>
                <a:spcPts val="0"/>
              </a:spcBef>
              <a:spcAft>
                <a:spcPts val="0"/>
              </a:spcAft>
              <a:buNone/>
            </a:pPr>
            <a:endParaRPr sz="1800" b="1">
              <a:solidFill>
                <a:schemeClr val="lt1"/>
              </a:solidFill>
              <a:latin typeface="Karla"/>
              <a:ea typeface="Karla"/>
              <a:cs typeface="Karla"/>
              <a:sym typeface="Karla"/>
            </a:endParaRPr>
          </a:p>
          <a:p>
            <a:pPr marL="457200" marR="0" lvl="0" indent="-342900" algn="l" rtl="0">
              <a:lnSpc>
                <a:spcPct val="100000"/>
              </a:lnSpc>
              <a:spcBef>
                <a:spcPts val="0"/>
              </a:spcBef>
              <a:spcAft>
                <a:spcPts val="0"/>
              </a:spcAft>
              <a:buClr>
                <a:schemeClr val="lt1"/>
              </a:buClr>
              <a:buSzPts val="1800"/>
              <a:buFont typeface="Karla"/>
              <a:buAutoNum type="arabicPeriod"/>
            </a:pPr>
            <a:r>
              <a:rPr lang="en" sz="1800" b="1">
                <a:solidFill>
                  <a:schemeClr val="lt1"/>
                </a:solidFill>
                <a:latin typeface="Karla"/>
                <a:ea typeface="Karla"/>
                <a:cs typeface="Karla"/>
                <a:sym typeface="Karla"/>
              </a:rPr>
              <a:t>‘Season’ in BBT            vs</a:t>
            </a:r>
            <a:br>
              <a:rPr lang="en" sz="1800" b="1">
                <a:solidFill>
                  <a:schemeClr val="lt1"/>
                </a:solidFill>
                <a:latin typeface="Karla"/>
                <a:ea typeface="Karla"/>
                <a:cs typeface="Karla"/>
                <a:sym typeface="Karla"/>
              </a:rPr>
            </a:br>
            <a:r>
              <a:rPr lang="en" sz="1800" b="1">
                <a:solidFill>
                  <a:schemeClr val="lt1"/>
                </a:solidFill>
                <a:latin typeface="Karla"/>
                <a:ea typeface="Karla"/>
                <a:cs typeface="Karla"/>
                <a:sym typeface="Karla"/>
              </a:rPr>
              <a:t>‘Scene’ in B99</a:t>
            </a:r>
            <a:endParaRPr sz="1800" b="1">
              <a:solidFill>
                <a:schemeClr val="lt1"/>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800"/>
              <a:buFont typeface="Arial"/>
              <a:buNone/>
            </a:pPr>
            <a:endParaRPr sz="1800" b="1">
              <a:solidFill>
                <a:schemeClr val="lt1"/>
              </a:solidFill>
              <a:latin typeface="Orbitron"/>
              <a:ea typeface="Orbitron"/>
              <a:cs typeface="Orbitron"/>
              <a:sym typeface="Orbitron"/>
            </a:endParaRPr>
          </a:p>
          <a:p>
            <a:pPr marL="0" marR="0" lvl="0" indent="0" algn="l" rtl="0">
              <a:lnSpc>
                <a:spcPct val="100000"/>
              </a:lnSpc>
              <a:spcBef>
                <a:spcPts val="0"/>
              </a:spcBef>
              <a:spcAft>
                <a:spcPts val="0"/>
              </a:spcAft>
              <a:buClr>
                <a:srgbClr val="000000"/>
              </a:buClr>
              <a:buSzPts val="1800"/>
              <a:buFont typeface="Arial"/>
              <a:buNone/>
            </a:pPr>
            <a:endParaRPr sz="1800" b="1">
              <a:solidFill>
                <a:schemeClr val="lt1"/>
              </a:solidFill>
              <a:latin typeface="Orbitron"/>
              <a:ea typeface="Orbitron"/>
              <a:cs typeface="Orbitron"/>
              <a:sym typeface="Orbitron"/>
            </a:endParaRPr>
          </a:p>
          <a:p>
            <a:pPr marL="0" marR="0" lvl="0" indent="0" algn="l" rtl="0">
              <a:lnSpc>
                <a:spcPct val="100000"/>
              </a:lnSpc>
              <a:spcBef>
                <a:spcPts val="0"/>
              </a:spcBef>
              <a:spcAft>
                <a:spcPts val="0"/>
              </a:spcAft>
              <a:buNone/>
            </a:pPr>
            <a:endParaRPr sz="1800" b="1">
              <a:solidFill>
                <a:schemeClr val="lt1"/>
              </a:solidFill>
              <a:latin typeface="Orbitron"/>
              <a:ea typeface="Orbitron"/>
              <a:cs typeface="Orbitron"/>
              <a:sym typeface="Orbitron"/>
            </a:endParaRPr>
          </a:p>
        </p:txBody>
      </p:sp>
      <p:sp>
        <p:nvSpPr>
          <p:cNvPr id="797" name="Google Shape;797;g22abd16ce0b_0_23"/>
          <p:cNvSpPr/>
          <p:nvPr/>
        </p:nvSpPr>
        <p:spPr>
          <a:xfrm>
            <a:off x="361950" y="1202250"/>
            <a:ext cx="428700" cy="869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g22abd16ce0b_0_23"/>
          <p:cNvSpPr/>
          <p:nvPr/>
        </p:nvSpPr>
        <p:spPr>
          <a:xfrm>
            <a:off x="3209925" y="1202250"/>
            <a:ext cx="428700" cy="9648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g22abd16ce0b_0_23"/>
          <p:cNvSpPr/>
          <p:nvPr/>
        </p:nvSpPr>
        <p:spPr>
          <a:xfrm>
            <a:off x="361950" y="2811975"/>
            <a:ext cx="428700" cy="164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g22abd16ce0b_0_23"/>
          <p:cNvSpPr/>
          <p:nvPr/>
        </p:nvSpPr>
        <p:spPr>
          <a:xfrm>
            <a:off x="361950" y="4352100"/>
            <a:ext cx="428700" cy="120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g22abd16ce0b_0_23"/>
          <p:cNvSpPr/>
          <p:nvPr/>
        </p:nvSpPr>
        <p:spPr>
          <a:xfrm>
            <a:off x="3209925" y="2489400"/>
            <a:ext cx="428700" cy="120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g22abd16ce0b_0_32"/>
          <p:cNvSpPr txBox="1"/>
          <p:nvPr/>
        </p:nvSpPr>
        <p:spPr>
          <a:xfrm>
            <a:off x="1039950" y="782850"/>
            <a:ext cx="1892700" cy="41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b="1">
                <a:solidFill>
                  <a:schemeClr val="lt1"/>
                </a:solidFill>
                <a:latin typeface="Karla"/>
                <a:ea typeface="Karla"/>
                <a:cs typeface="Karla"/>
                <a:sym typeface="Karla"/>
              </a:rPr>
              <a:t>r/bigbangtheory</a:t>
            </a:r>
            <a:endParaRPr b="1" i="0" u="none" strike="noStrike" cap="none">
              <a:solidFill>
                <a:schemeClr val="lt1"/>
              </a:solidFill>
              <a:latin typeface="Karla"/>
              <a:ea typeface="Karla"/>
              <a:cs typeface="Karla"/>
              <a:sym typeface="Karla"/>
            </a:endParaRPr>
          </a:p>
        </p:txBody>
      </p:sp>
      <p:sp>
        <p:nvSpPr>
          <p:cNvPr id="807" name="Google Shape;807;g22abd16ce0b_0_32"/>
          <p:cNvSpPr txBox="1"/>
          <p:nvPr/>
        </p:nvSpPr>
        <p:spPr>
          <a:xfrm>
            <a:off x="3706950" y="782850"/>
            <a:ext cx="2128800" cy="41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b="1">
                <a:solidFill>
                  <a:schemeClr val="lt1"/>
                </a:solidFill>
                <a:latin typeface="Karla"/>
                <a:ea typeface="Karla"/>
                <a:cs typeface="Karla"/>
                <a:sym typeface="Karla"/>
              </a:rPr>
              <a:t>r/brooklynninenine</a:t>
            </a:r>
            <a:endParaRPr b="1" i="0" u="none" strike="noStrike" cap="none">
              <a:solidFill>
                <a:schemeClr val="lt1"/>
              </a:solidFill>
              <a:latin typeface="Karla"/>
              <a:ea typeface="Karla"/>
              <a:cs typeface="Karla"/>
              <a:sym typeface="Karla"/>
            </a:endParaRPr>
          </a:p>
        </p:txBody>
      </p:sp>
      <p:sp>
        <p:nvSpPr>
          <p:cNvPr id="808" name="Google Shape;808;g22abd16ce0b_0_32"/>
          <p:cNvSpPr txBox="1"/>
          <p:nvPr/>
        </p:nvSpPr>
        <p:spPr>
          <a:xfrm>
            <a:off x="740025" y="124175"/>
            <a:ext cx="8002200" cy="597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900" b="1">
                <a:solidFill>
                  <a:schemeClr val="lt1"/>
                </a:solidFill>
                <a:latin typeface="Karla"/>
                <a:ea typeface="Karla"/>
                <a:cs typeface="Karla"/>
                <a:sym typeface="Karla"/>
              </a:rPr>
              <a:t>Similar Observations are found after TF-IDF Vectorizer with the same stopwords</a:t>
            </a:r>
            <a:endParaRPr sz="1900" b="1" i="0" u="none" strike="noStrike" cap="none">
              <a:solidFill>
                <a:schemeClr val="lt1"/>
              </a:solidFill>
              <a:latin typeface="Karla"/>
              <a:ea typeface="Karla"/>
              <a:cs typeface="Karla"/>
              <a:sym typeface="Karla"/>
            </a:endParaRPr>
          </a:p>
        </p:txBody>
      </p:sp>
      <p:pic>
        <p:nvPicPr>
          <p:cNvPr id="809" name="Google Shape;809;g22abd16ce0b_0_32"/>
          <p:cNvPicPr preferRelativeResize="0"/>
          <p:nvPr/>
        </p:nvPicPr>
        <p:blipFill>
          <a:blip r:embed="rId3">
            <a:alphaModFix/>
          </a:blip>
          <a:stretch>
            <a:fillRect/>
          </a:stretch>
        </p:blipFill>
        <p:spPr>
          <a:xfrm>
            <a:off x="318675" y="1126050"/>
            <a:ext cx="5772024" cy="3822626"/>
          </a:xfrm>
          <a:prstGeom prst="rect">
            <a:avLst/>
          </a:prstGeom>
          <a:noFill/>
          <a:ln>
            <a:noFill/>
          </a:ln>
        </p:spPr>
      </p:pic>
      <p:sp>
        <p:nvSpPr>
          <p:cNvPr id="810" name="Google Shape;810;g22abd16ce0b_0_32"/>
          <p:cNvSpPr txBox="1"/>
          <p:nvPr/>
        </p:nvSpPr>
        <p:spPr>
          <a:xfrm>
            <a:off x="6174200" y="1126062"/>
            <a:ext cx="2759400" cy="38226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chemeClr val="lt1"/>
              </a:buClr>
              <a:buSzPts val="1800"/>
              <a:buFont typeface="Karla"/>
              <a:buAutoNum type="arabicPeriod"/>
            </a:pPr>
            <a:r>
              <a:rPr lang="en" sz="1800" b="1">
                <a:solidFill>
                  <a:schemeClr val="lt1"/>
                </a:solidFill>
                <a:latin typeface="Karla"/>
                <a:ea typeface="Karla"/>
                <a:cs typeface="Karla"/>
                <a:sym typeface="Karla"/>
              </a:rPr>
              <a:t>Character names are widely observed</a:t>
            </a:r>
            <a:endParaRPr sz="1800" b="1">
              <a:solidFill>
                <a:schemeClr val="lt1"/>
              </a:solidFill>
              <a:latin typeface="Karla"/>
              <a:ea typeface="Karla"/>
              <a:cs typeface="Karla"/>
              <a:sym typeface="Karla"/>
            </a:endParaRPr>
          </a:p>
          <a:p>
            <a:pPr marL="457200" marR="0" lvl="0" indent="0" algn="l" rtl="0">
              <a:lnSpc>
                <a:spcPct val="100000"/>
              </a:lnSpc>
              <a:spcBef>
                <a:spcPts val="0"/>
              </a:spcBef>
              <a:spcAft>
                <a:spcPts val="0"/>
              </a:spcAft>
              <a:buNone/>
            </a:pPr>
            <a:endParaRPr sz="1800" b="1">
              <a:solidFill>
                <a:schemeClr val="lt1"/>
              </a:solidFill>
              <a:latin typeface="Karla"/>
              <a:ea typeface="Karla"/>
              <a:cs typeface="Karla"/>
              <a:sym typeface="Karla"/>
            </a:endParaRPr>
          </a:p>
          <a:p>
            <a:pPr marL="457200" marR="0" lvl="0" indent="-342900" algn="l" rtl="0">
              <a:lnSpc>
                <a:spcPct val="100000"/>
              </a:lnSpc>
              <a:spcBef>
                <a:spcPts val="0"/>
              </a:spcBef>
              <a:spcAft>
                <a:spcPts val="0"/>
              </a:spcAft>
              <a:buClr>
                <a:schemeClr val="lt1"/>
              </a:buClr>
              <a:buSzPts val="1800"/>
              <a:buFont typeface="Karla"/>
              <a:buAutoNum type="arabicPeriod"/>
            </a:pPr>
            <a:r>
              <a:rPr lang="en" sz="1800" b="1">
                <a:solidFill>
                  <a:schemeClr val="lt1"/>
                </a:solidFill>
                <a:latin typeface="Karla"/>
                <a:ea typeface="Karla"/>
                <a:cs typeface="Karla"/>
                <a:sym typeface="Karla"/>
              </a:rPr>
              <a:t>‘Young’ is seen on BBT very often due to sequel</a:t>
            </a:r>
            <a:endParaRPr sz="1800" b="1">
              <a:solidFill>
                <a:schemeClr val="lt1"/>
              </a:solidFill>
              <a:latin typeface="Karla"/>
              <a:ea typeface="Karla"/>
              <a:cs typeface="Karla"/>
              <a:sym typeface="Karla"/>
            </a:endParaRPr>
          </a:p>
          <a:p>
            <a:pPr marL="457200" marR="0" lvl="0" indent="0" algn="l" rtl="0">
              <a:lnSpc>
                <a:spcPct val="100000"/>
              </a:lnSpc>
              <a:spcBef>
                <a:spcPts val="0"/>
              </a:spcBef>
              <a:spcAft>
                <a:spcPts val="0"/>
              </a:spcAft>
              <a:buNone/>
            </a:pPr>
            <a:endParaRPr sz="1800" b="1">
              <a:solidFill>
                <a:schemeClr val="lt1"/>
              </a:solidFill>
              <a:latin typeface="Karla"/>
              <a:ea typeface="Karla"/>
              <a:cs typeface="Karla"/>
              <a:sym typeface="Karla"/>
            </a:endParaRPr>
          </a:p>
          <a:p>
            <a:pPr marL="457200" marR="0" lvl="0" indent="-342900" algn="l" rtl="0">
              <a:lnSpc>
                <a:spcPct val="100000"/>
              </a:lnSpc>
              <a:spcBef>
                <a:spcPts val="0"/>
              </a:spcBef>
              <a:spcAft>
                <a:spcPts val="0"/>
              </a:spcAft>
              <a:buClr>
                <a:schemeClr val="lt1"/>
              </a:buClr>
              <a:buSzPts val="1800"/>
              <a:buFont typeface="Karla"/>
              <a:buAutoNum type="arabicPeriod"/>
            </a:pPr>
            <a:r>
              <a:rPr lang="en" sz="1800" b="1">
                <a:solidFill>
                  <a:schemeClr val="lt1"/>
                </a:solidFill>
                <a:latin typeface="Karla"/>
                <a:ea typeface="Karla"/>
                <a:cs typeface="Karla"/>
                <a:sym typeface="Karla"/>
              </a:rPr>
              <a:t>‘Season’ in BBT            vs</a:t>
            </a:r>
            <a:br>
              <a:rPr lang="en" sz="1800" b="1">
                <a:solidFill>
                  <a:schemeClr val="lt1"/>
                </a:solidFill>
                <a:latin typeface="Karla"/>
                <a:ea typeface="Karla"/>
                <a:cs typeface="Karla"/>
                <a:sym typeface="Karla"/>
              </a:rPr>
            </a:br>
            <a:r>
              <a:rPr lang="en" sz="1800" b="1">
                <a:solidFill>
                  <a:schemeClr val="lt1"/>
                </a:solidFill>
                <a:latin typeface="Karla"/>
                <a:ea typeface="Karla"/>
                <a:cs typeface="Karla"/>
                <a:sym typeface="Karla"/>
              </a:rPr>
              <a:t>‘Scene’ in B99</a:t>
            </a:r>
            <a:endParaRPr sz="1800" b="1">
              <a:solidFill>
                <a:schemeClr val="lt1"/>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800"/>
              <a:buFont typeface="Arial"/>
              <a:buNone/>
            </a:pPr>
            <a:endParaRPr sz="1800" b="1">
              <a:solidFill>
                <a:schemeClr val="lt1"/>
              </a:solidFill>
              <a:latin typeface="Orbitron"/>
              <a:ea typeface="Orbitron"/>
              <a:cs typeface="Orbitron"/>
              <a:sym typeface="Orbitron"/>
            </a:endParaRPr>
          </a:p>
          <a:p>
            <a:pPr marL="0" marR="0" lvl="0" indent="0" algn="l" rtl="0">
              <a:lnSpc>
                <a:spcPct val="100000"/>
              </a:lnSpc>
              <a:spcBef>
                <a:spcPts val="0"/>
              </a:spcBef>
              <a:spcAft>
                <a:spcPts val="0"/>
              </a:spcAft>
              <a:buClr>
                <a:srgbClr val="000000"/>
              </a:buClr>
              <a:buSzPts val="1800"/>
              <a:buFont typeface="Arial"/>
              <a:buNone/>
            </a:pPr>
            <a:endParaRPr sz="1800" b="1">
              <a:solidFill>
                <a:schemeClr val="lt1"/>
              </a:solidFill>
              <a:latin typeface="Orbitron"/>
              <a:ea typeface="Orbitron"/>
              <a:cs typeface="Orbitron"/>
              <a:sym typeface="Orbitron"/>
            </a:endParaRPr>
          </a:p>
          <a:p>
            <a:pPr marL="0" marR="0" lvl="0" indent="0" algn="l" rtl="0">
              <a:lnSpc>
                <a:spcPct val="100000"/>
              </a:lnSpc>
              <a:spcBef>
                <a:spcPts val="0"/>
              </a:spcBef>
              <a:spcAft>
                <a:spcPts val="0"/>
              </a:spcAft>
              <a:buNone/>
            </a:pPr>
            <a:endParaRPr sz="1800" b="1">
              <a:solidFill>
                <a:schemeClr val="lt1"/>
              </a:solidFill>
              <a:latin typeface="Orbitron"/>
              <a:ea typeface="Orbitron"/>
              <a:cs typeface="Orbitron"/>
              <a:sym typeface="Orbitron"/>
            </a:endParaRPr>
          </a:p>
        </p:txBody>
      </p:sp>
      <p:sp>
        <p:nvSpPr>
          <p:cNvPr id="811" name="Google Shape;811;g22abd16ce0b_0_32"/>
          <p:cNvSpPr/>
          <p:nvPr/>
        </p:nvSpPr>
        <p:spPr>
          <a:xfrm>
            <a:off x="466725" y="1249875"/>
            <a:ext cx="362100" cy="727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g22abd16ce0b_0_32"/>
          <p:cNvSpPr/>
          <p:nvPr/>
        </p:nvSpPr>
        <p:spPr>
          <a:xfrm>
            <a:off x="3305100" y="1249875"/>
            <a:ext cx="362100" cy="1172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g22abd16ce0b_0_32"/>
          <p:cNvSpPr/>
          <p:nvPr/>
        </p:nvSpPr>
        <p:spPr>
          <a:xfrm>
            <a:off x="466725" y="2422400"/>
            <a:ext cx="362100" cy="126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g22abd16ce0b_0_32"/>
          <p:cNvSpPr/>
          <p:nvPr/>
        </p:nvSpPr>
        <p:spPr>
          <a:xfrm>
            <a:off x="466725" y="2994625"/>
            <a:ext cx="362100" cy="126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g22abd16ce0b_0_41"/>
          <p:cNvSpPr txBox="1"/>
          <p:nvPr/>
        </p:nvSpPr>
        <p:spPr>
          <a:xfrm>
            <a:off x="887550" y="782850"/>
            <a:ext cx="1892700" cy="41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b="1">
                <a:solidFill>
                  <a:schemeClr val="lt1"/>
                </a:solidFill>
                <a:latin typeface="Karla"/>
                <a:ea typeface="Karla"/>
                <a:cs typeface="Karla"/>
                <a:sym typeface="Karla"/>
              </a:rPr>
              <a:t>r/bigbangtheory</a:t>
            </a:r>
            <a:endParaRPr b="1" i="0" u="none" strike="noStrike" cap="none">
              <a:solidFill>
                <a:schemeClr val="lt1"/>
              </a:solidFill>
              <a:latin typeface="Karla"/>
              <a:ea typeface="Karla"/>
              <a:cs typeface="Karla"/>
              <a:sym typeface="Karla"/>
            </a:endParaRPr>
          </a:p>
        </p:txBody>
      </p:sp>
      <p:sp>
        <p:nvSpPr>
          <p:cNvPr id="820" name="Google Shape;820;g22abd16ce0b_0_41"/>
          <p:cNvSpPr txBox="1"/>
          <p:nvPr/>
        </p:nvSpPr>
        <p:spPr>
          <a:xfrm>
            <a:off x="2792550" y="782850"/>
            <a:ext cx="2128800" cy="41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b="1">
                <a:solidFill>
                  <a:schemeClr val="lt1"/>
                </a:solidFill>
                <a:latin typeface="Karla"/>
                <a:ea typeface="Karla"/>
                <a:cs typeface="Karla"/>
                <a:sym typeface="Karla"/>
              </a:rPr>
              <a:t>r/brooklynninenine</a:t>
            </a:r>
            <a:endParaRPr b="1" i="0" u="none" strike="noStrike" cap="none">
              <a:solidFill>
                <a:schemeClr val="lt1"/>
              </a:solidFill>
              <a:latin typeface="Karla"/>
              <a:ea typeface="Karla"/>
              <a:cs typeface="Karla"/>
              <a:sym typeface="Karla"/>
            </a:endParaRPr>
          </a:p>
        </p:txBody>
      </p:sp>
      <p:sp>
        <p:nvSpPr>
          <p:cNvPr id="821" name="Google Shape;821;g22abd16ce0b_0_41"/>
          <p:cNvSpPr txBox="1"/>
          <p:nvPr/>
        </p:nvSpPr>
        <p:spPr>
          <a:xfrm>
            <a:off x="1883025" y="124175"/>
            <a:ext cx="6724200" cy="597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2100" b="1">
                <a:solidFill>
                  <a:schemeClr val="lt1"/>
                </a:solidFill>
                <a:latin typeface="Karla"/>
                <a:ea typeface="Karla"/>
                <a:cs typeface="Karla"/>
                <a:sym typeface="Karla"/>
              </a:rPr>
              <a:t>Top 30 Common Words after Bigrams</a:t>
            </a:r>
            <a:endParaRPr sz="2100" b="1" i="0" u="none" strike="noStrike" cap="none">
              <a:solidFill>
                <a:schemeClr val="lt1"/>
              </a:solidFill>
              <a:latin typeface="Karla"/>
              <a:ea typeface="Karla"/>
              <a:cs typeface="Karla"/>
              <a:sym typeface="Karla"/>
            </a:endParaRPr>
          </a:p>
        </p:txBody>
      </p:sp>
      <p:pic>
        <p:nvPicPr>
          <p:cNvPr id="822" name="Google Shape;822;g22abd16ce0b_0_41"/>
          <p:cNvPicPr preferRelativeResize="0"/>
          <p:nvPr/>
        </p:nvPicPr>
        <p:blipFill>
          <a:blip r:embed="rId3">
            <a:alphaModFix/>
          </a:blip>
          <a:stretch>
            <a:fillRect/>
          </a:stretch>
        </p:blipFill>
        <p:spPr>
          <a:xfrm>
            <a:off x="856500" y="1093575"/>
            <a:ext cx="3932050" cy="3896601"/>
          </a:xfrm>
          <a:prstGeom prst="rect">
            <a:avLst/>
          </a:prstGeom>
          <a:noFill/>
          <a:ln>
            <a:noFill/>
          </a:ln>
        </p:spPr>
      </p:pic>
      <p:sp>
        <p:nvSpPr>
          <p:cNvPr id="823" name="Google Shape;823;g22abd16ce0b_0_41"/>
          <p:cNvSpPr txBox="1"/>
          <p:nvPr/>
        </p:nvSpPr>
        <p:spPr>
          <a:xfrm>
            <a:off x="4933650" y="1093575"/>
            <a:ext cx="3673500" cy="38226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chemeClr val="lt1"/>
              </a:buClr>
              <a:buSzPts val="1800"/>
              <a:buFont typeface="Karla"/>
              <a:buAutoNum type="arabicPeriod"/>
            </a:pPr>
            <a:r>
              <a:rPr lang="en" sz="1800" b="1">
                <a:solidFill>
                  <a:schemeClr val="lt1"/>
                </a:solidFill>
                <a:latin typeface="Karla"/>
                <a:ea typeface="Karla"/>
                <a:cs typeface="Karla"/>
                <a:sym typeface="Karla"/>
              </a:rPr>
              <a:t>‘Least Favourite’ in BBT vs ‘favourite episode’ in B99</a:t>
            </a:r>
            <a:endParaRPr sz="1800" b="1">
              <a:solidFill>
                <a:schemeClr val="lt1"/>
              </a:solidFill>
              <a:latin typeface="Karla"/>
              <a:ea typeface="Karla"/>
              <a:cs typeface="Karla"/>
              <a:sym typeface="Karla"/>
            </a:endParaRPr>
          </a:p>
          <a:p>
            <a:pPr marL="457200" marR="0" lvl="0" indent="0" algn="l" rtl="0">
              <a:lnSpc>
                <a:spcPct val="100000"/>
              </a:lnSpc>
              <a:spcBef>
                <a:spcPts val="0"/>
              </a:spcBef>
              <a:spcAft>
                <a:spcPts val="0"/>
              </a:spcAft>
              <a:buNone/>
            </a:pPr>
            <a:endParaRPr sz="1800" b="1">
              <a:solidFill>
                <a:schemeClr val="lt1"/>
              </a:solidFill>
              <a:latin typeface="Karla"/>
              <a:ea typeface="Karla"/>
              <a:cs typeface="Karla"/>
              <a:sym typeface="Karla"/>
            </a:endParaRPr>
          </a:p>
          <a:p>
            <a:pPr marL="457200" marR="0" lvl="0" indent="-342900" algn="l" rtl="0">
              <a:lnSpc>
                <a:spcPct val="100000"/>
              </a:lnSpc>
              <a:spcBef>
                <a:spcPts val="0"/>
              </a:spcBef>
              <a:spcAft>
                <a:spcPts val="0"/>
              </a:spcAft>
              <a:buClr>
                <a:schemeClr val="lt1"/>
              </a:buClr>
              <a:buSzPts val="1800"/>
              <a:buFont typeface="Karla"/>
              <a:buAutoNum type="arabicPeriod"/>
            </a:pPr>
            <a:r>
              <a:rPr lang="en" sz="1800" b="1">
                <a:solidFill>
                  <a:schemeClr val="lt1"/>
                </a:solidFill>
                <a:latin typeface="Karla"/>
                <a:ea typeface="Karla"/>
                <a:cs typeface="Karla"/>
                <a:sym typeface="Karla"/>
              </a:rPr>
              <a:t>‘Sheldon’ has strong impact on viewers</a:t>
            </a:r>
            <a:endParaRPr sz="1800" b="1">
              <a:solidFill>
                <a:schemeClr val="lt1"/>
              </a:solidFill>
              <a:latin typeface="Karla"/>
              <a:ea typeface="Karla"/>
              <a:cs typeface="Karla"/>
              <a:sym typeface="Karla"/>
            </a:endParaRPr>
          </a:p>
          <a:p>
            <a:pPr marL="457200" marR="0" lvl="0" indent="0" algn="l" rtl="0">
              <a:lnSpc>
                <a:spcPct val="100000"/>
              </a:lnSpc>
              <a:spcBef>
                <a:spcPts val="0"/>
              </a:spcBef>
              <a:spcAft>
                <a:spcPts val="0"/>
              </a:spcAft>
              <a:buNone/>
            </a:pPr>
            <a:endParaRPr sz="1800" b="1">
              <a:solidFill>
                <a:schemeClr val="lt1"/>
              </a:solidFill>
              <a:latin typeface="Karla"/>
              <a:ea typeface="Karla"/>
              <a:cs typeface="Karla"/>
              <a:sym typeface="Karla"/>
            </a:endParaRPr>
          </a:p>
          <a:p>
            <a:pPr marL="457200" marR="0" lvl="0" indent="-342900" algn="l" rtl="0">
              <a:lnSpc>
                <a:spcPct val="100000"/>
              </a:lnSpc>
              <a:spcBef>
                <a:spcPts val="0"/>
              </a:spcBef>
              <a:spcAft>
                <a:spcPts val="0"/>
              </a:spcAft>
              <a:buClr>
                <a:schemeClr val="lt1"/>
              </a:buClr>
              <a:buSzPts val="1800"/>
              <a:buFont typeface="Karla"/>
              <a:buAutoNum type="arabicPeriod"/>
            </a:pPr>
            <a:r>
              <a:rPr lang="en" sz="1800" b="1">
                <a:solidFill>
                  <a:schemeClr val="lt1"/>
                </a:solidFill>
                <a:latin typeface="Karla"/>
                <a:ea typeface="Karla"/>
                <a:cs typeface="Karla"/>
                <a:sym typeface="Karla"/>
              </a:rPr>
              <a:t>‘Cold Open’ is a unique X-factor in B99</a:t>
            </a:r>
            <a:endParaRPr sz="1800" b="1">
              <a:solidFill>
                <a:schemeClr val="lt1"/>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800"/>
              <a:buFont typeface="Arial"/>
              <a:buNone/>
            </a:pPr>
            <a:endParaRPr sz="1800" b="1">
              <a:solidFill>
                <a:schemeClr val="lt1"/>
              </a:solidFill>
              <a:latin typeface="Karla"/>
              <a:ea typeface="Karla"/>
              <a:cs typeface="Karla"/>
              <a:sym typeface="Karla"/>
            </a:endParaRPr>
          </a:p>
          <a:p>
            <a:pPr marL="457200" marR="0" lvl="0" indent="-342900" algn="l" rtl="0">
              <a:lnSpc>
                <a:spcPct val="100000"/>
              </a:lnSpc>
              <a:spcBef>
                <a:spcPts val="0"/>
              </a:spcBef>
              <a:spcAft>
                <a:spcPts val="0"/>
              </a:spcAft>
              <a:buClr>
                <a:schemeClr val="lt1"/>
              </a:buClr>
              <a:buSzPts val="1800"/>
              <a:buFont typeface="Karla"/>
              <a:buAutoNum type="arabicPeriod"/>
            </a:pPr>
            <a:r>
              <a:rPr lang="en" sz="1800" b="1">
                <a:solidFill>
                  <a:schemeClr val="lt1"/>
                </a:solidFill>
                <a:latin typeface="Karla"/>
                <a:ea typeface="Karla"/>
                <a:cs typeface="Karla"/>
                <a:sym typeface="Karla"/>
              </a:rPr>
              <a:t>‘Halloween Heist’ is also a unique X-factor in B99</a:t>
            </a:r>
            <a:endParaRPr sz="1800" b="1">
              <a:solidFill>
                <a:schemeClr val="lt1"/>
              </a:solidFill>
              <a:latin typeface="Karla"/>
              <a:ea typeface="Karla"/>
              <a:cs typeface="Karla"/>
              <a:sym typeface="Karla"/>
            </a:endParaRPr>
          </a:p>
        </p:txBody>
      </p:sp>
      <p:sp>
        <p:nvSpPr>
          <p:cNvPr id="824" name="Google Shape;824;g22abd16ce0b_0_41"/>
          <p:cNvSpPr/>
          <p:nvPr/>
        </p:nvSpPr>
        <p:spPr>
          <a:xfrm>
            <a:off x="1047750" y="1574675"/>
            <a:ext cx="449400" cy="126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g22abd16ce0b_0_41"/>
          <p:cNvSpPr/>
          <p:nvPr/>
        </p:nvSpPr>
        <p:spPr>
          <a:xfrm>
            <a:off x="2995625" y="4308350"/>
            <a:ext cx="449400" cy="126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g22abd16ce0b_0_41"/>
          <p:cNvSpPr/>
          <p:nvPr/>
        </p:nvSpPr>
        <p:spPr>
          <a:xfrm>
            <a:off x="2918650" y="3355850"/>
            <a:ext cx="526500" cy="126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g22abd16ce0b_0_41"/>
          <p:cNvSpPr/>
          <p:nvPr/>
        </p:nvSpPr>
        <p:spPr>
          <a:xfrm>
            <a:off x="1047750" y="1325013"/>
            <a:ext cx="449400" cy="126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g22abd16ce0b_0_41"/>
          <p:cNvSpPr/>
          <p:nvPr/>
        </p:nvSpPr>
        <p:spPr>
          <a:xfrm>
            <a:off x="2918650" y="2760175"/>
            <a:ext cx="526500" cy="126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g22abd16ce0b_0_50"/>
          <p:cNvSpPr txBox="1"/>
          <p:nvPr/>
        </p:nvSpPr>
        <p:spPr>
          <a:xfrm>
            <a:off x="998450" y="200375"/>
            <a:ext cx="3552300" cy="597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2100" b="1">
                <a:solidFill>
                  <a:schemeClr val="lt1"/>
                </a:solidFill>
                <a:latin typeface="Karla"/>
                <a:ea typeface="Karla"/>
                <a:cs typeface="Karla"/>
                <a:sym typeface="Karla"/>
              </a:rPr>
              <a:t>Sentiment Comparison</a:t>
            </a:r>
            <a:endParaRPr sz="2100" b="1" i="0" u="none" strike="noStrike" cap="none">
              <a:solidFill>
                <a:schemeClr val="lt1"/>
              </a:solidFill>
              <a:latin typeface="Karla"/>
              <a:ea typeface="Karla"/>
              <a:cs typeface="Karla"/>
              <a:sym typeface="Karla"/>
            </a:endParaRPr>
          </a:p>
        </p:txBody>
      </p:sp>
      <p:pic>
        <p:nvPicPr>
          <p:cNvPr id="834" name="Google Shape;834;g22abd16ce0b_0_50"/>
          <p:cNvPicPr preferRelativeResize="0"/>
          <p:nvPr/>
        </p:nvPicPr>
        <p:blipFill>
          <a:blip r:embed="rId3">
            <a:alphaModFix/>
          </a:blip>
          <a:stretch>
            <a:fillRect/>
          </a:stretch>
        </p:blipFill>
        <p:spPr>
          <a:xfrm>
            <a:off x="493400" y="798275"/>
            <a:ext cx="4737975" cy="3785374"/>
          </a:xfrm>
          <a:prstGeom prst="rect">
            <a:avLst/>
          </a:prstGeom>
          <a:noFill/>
          <a:ln>
            <a:noFill/>
          </a:ln>
        </p:spPr>
      </p:pic>
      <p:sp>
        <p:nvSpPr>
          <p:cNvPr id="835" name="Google Shape;835;g22abd16ce0b_0_50"/>
          <p:cNvSpPr txBox="1"/>
          <p:nvPr/>
        </p:nvSpPr>
        <p:spPr>
          <a:xfrm>
            <a:off x="5460275" y="795900"/>
            <a:ext cx="3387600" cy="40089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chemeClr val="lt1"/>
              </a:buClr>
              <a:buSzPts val="1800"/>
              <a:buFont typeface="Karla"/>
              <a:buAutoNum type="arabicPeriod"/>
            </a:pPr>
            <a:r>
              <a:rPr lang="en" sz="1800" b="1">
                <a:solidFill>
                  <a:schemeClr val="lt1"/>
                </a:solidFill>
                <a:latin typeface="Karla"/>
                <a:ea typeface="Karla"/>
                <a:cs typeface="Karla"/>
                <a:sym typeface="Karla"/>
              </a:rPr>
              <a:t>Majority are </a:t>
            </a:r>
            <a:r>
              <a:rPr lang="en" sz="2400" b="1">
                <a:solidFill>
                  <a:schemeClr val="lt1"/>
                </a:solidFill>
                <a:latin typeface="Karla"/>
                <a:ea typeface="Karla"/>
                <a:cs typeface="Karla"/>
                <a:sym typeface="Karla"/>
              </a:rPr>
              <a:t>neutral</a:t>
            </a:r>
            <a:r>
              <a:rPr lang="en" sz="1800" b="1">
                <a:solidFill>
                  <a:schemeClr val="lt1"/>
                </a:solidFill>
                <a:latin typeface="Karla"/>
                <a:ea typeface="Karla"/>
                <a:cs typeface="Karla"/>
                <a:sym typeface="Karla"/>
              </a:rPr>
              <a:t> words</a:t>
            </a:r>
            <a:endParaRPr sz="1800" b="1">
              <a:solidFill>
                <a:schemeClr val="lt1"/>
              </a:solidFill>
              <a:latin typeface="Karla"/>
              <a:ea typeface="Karla"/>
              <a:cs typeface="Karla"/>
              <a:sym typeface="Karla"/>
            </a:endParaRPr>
          </a:p>
          <a:p>
            <a:pPr marL="0" marR="0" lvl="0" indent="0" algn="l" rtl="0">
              <a:lnSpc>
                <a:spcPct val="100000"/>
              </a:lnSpc>
              <a:spcBef>
                <a:spcPts val="0"/>
              </a:spcBef>
              <a:spcAft>
                <a:spcPts val="0"/>
              </a:spcAft>
              <a:buNone/>
            </a:pPr>
            <a:endParaRPr sz="1800" b="1">
              <a:solidFill>
                <a:schemeClr val="lt1"/>
              </a:solidFill>
              <a:latin typeface="Karla"/>
              <a:ea typeface="Karla"/>
              <a:cs typeface="Karla"/>
              <a:sym typeface="Karla"/>
            </a:endParaRPr>
          </a:p>
          <a:p>
            <a:pPr marL="457200" marR="0" lvl="0" indent="-342900" algn="l" rtl="0">
              <a:lnSpc>
                <a:spcPct val="100000"/>
              </a:lnSpc>
              <a:spcBef>
                <a:spcPts val="0"/>
              </a:spcBef>
              <a:spcAft>
                <a:spcPts val="0"/>
              </a:spcAft>
              <a:buClr>
                <a:schemeClr val="lt1"/>
              </a:buClr>
              <a:buSzPts val="1800"/>
              <a:buFont typeface="Karla"/>
              <a:buAutoNum type="arabicPeriod"/>
            </a:pPr>
            <a:r>
              <a:rPr lang="en" sz="1800" b="1">
                <a:solidFill>
                  <a:schemeClr val="lt1"/>
                </a:solidFill>
                <a:latin typeface="Karla"/>
                <a:ea typeface="Karla"/>
                <a:cs typeface="Karla"/>
                <a:sym typeface="Karla"/>
              </a:rPr>
              <a:t>Positive are </a:t>
            </a:r>
            <a:r>
              <a:rPr lang="en" sz="2400" b="1">
                <a:solidFill>
                  <a:schemeClr val="lt1"/>
                </a:solidFill>
                <a:latin typeface="Karla"/>
                <a:ea typeface="Karla"/>
                <a:cs typeface="Karla"/>
                <a:sym typeface="Karla"/>
              </a:rPr>
              <a:t>2x</a:t>
            </a:r>
            <a:r>
              <a:rPr lang="en" sz="1800" b="1">
                <a:solidFill>
                  <a:schemeClr val="lt1"/>
                </a:solidFill>
                <a:latin typeface="Karla"/>
                <a:ea typeface="Karla"/>
                <a:cs typeface="Karla"/>
                <a:sym typeface="Karla"/>
              </a:rPr>
              <a:t> of Negative</a:t>
            </a:r>
            <a:endParaRPr sz="1800" b="1">
              <a:solidFill>
                <a:schemeClr val="lt1"/>
              </a:solidFill>
              <a:latin typeface="Karla"/>
              <a:ea typeface="Karla"/>
              <a:cs typeface="Karla"/>
              <a:sym typeface="Karla"/>
            </a:endParaRPr>
          </a:p>
          <a:p>
            <a:pPr marL="0" marR="0" lvl="0" indent="0" algn="l" rtl="0">
              <a:lnSpc>
                <a:spcPct val="100000"/>
              </a:lnSpc>
              <a:spcBef>
                <a:spcPts val="0"/>
              </a:spcBef>
              <a:spcAft>
                <a:spcPts val="0"/>
              </a:spcAft>
              <a:buNone/>
            </a:pPr>
            <a:endParaRPr sz="1800" b="1">
              <a:solidFill>
                <a:schemeClr val="lt1"/>
              </a:solidFill>
              <a:latin typeface="Karla"/>
              <a:ea typeface="Karla"/>
              <a:cs typeface="Karla"/>
              <a:sym typeface="Karla"/>
            </a:endParaRPr>
          </a:p>
          <a:p>
            <a:pPr marL="457200" marR="0" lvl="0" indent="-342900" algn="l" rtl="0">
              <a:lnSpc>
                <a:spcPct val="100000"/>
              </a:lnSpc>
              <a:spcBef>
                <a:spcPts val="0"/>
              </a:spcBef>
              <a:spcAft>
                <a:spcPts val="0"/>
              </a:spcAft>
              <a:buClr>
                <a:schemeClr val="lt1"/>
              </a:buClr>
              <a:buSzPts val="1800"/>
              <a:buFont typeface="Karla"/>
              <a:buAutoNum type="arabicPeriod"/>
            </a:pPr>
            <a:r>
              <a:rPr lang="en" sz="1800" b="1">
                <a:solidFill>
                  <a:schemeClr val="lt1"/>
                </a:solidFill>
                <a:latin typeface="Karla"/>
                <a:ea typeface="Karla"/>
                <a:cs typeface="Karla"/>
                <a:sym typeface="Karla"/>
              </a:rPr>
              <a:t>BBT has SLIGHTLY HIGHER positive response than B99</a:t>
            </a:r>
            <a:endParaRPr sz="1800" b="1">
              <a:solidFill>
                <a:schemeClr val="lt1"/>
              </a:solidFill>
              <a:latin typeface="Karla"/>
              <a:ea typeface="Karla"/>
              <a:cs typeface="Karla"/>
              <a:sym typeface="Karla"/>
            </a:endParaRPr>
          </a:p>
          <a:p>
            <a:pPr marL="0" marR="0" lvl="0" indent="0" algn="l" rtl="0">
              <a:lnSpc>
                <a:spcPct val="100000"/>
              </a:lnSpc>
              <a:spcBef>
                <a:spcPts val="0"/>
              </a:spcBef>
              <a:spcAft>
                <a:spcPts val="0"/>
              </a:spcAft>
              <a:buNone/>
            </a:pPr>
            <a:endParaRPr sz="1800" b="1">
              <a:solidFill>
                <a:schemeClr val="lt1"/>
              </a:solidFill>
              <a:latin typeface="Karla"/>
              <a:ea typeface="Karla"/>
              <a:cs typeface="Karla"/>
              <a:sym typeface="Karla"/>
            </a:endParaRPr>
          </a:p>
          <a:p>
            <a:pPr marL="0" marR="0" lvl="0" indent="0" algn="l" rtl="0">
              <a:lnSpc>
                <a:spcPct val="100000"/>
              </a:lnSpc>
              <a:spcBef>
                <a:spcPts val="0"/>
              </a:spcBef>
              <a:spcAft>
                <a:spcPts val="0"/>
              </a:spcAft>
              <a:buNone/>
            </a:pPr>
            <a:r>
              <a:rPr lang="en" sz="1800" b="1">
                <a:solidFill>
                  <a:schemeClr val="lt1"/>
                </a:solidFill>
                <a:latin typeface="Karla"/>
                <a:ea typeface="Karla"/>
                <a:cs typeface="Karla"/>
                <a:sym typeface="Karla"/>
              </a:rPr>
              <a:t>‘Compound’ is </a:t>
            </a:r>
            <a:r>
              <a:rPr lang="en" sz="2400" b="1">
                <a:solidFill>
                  <a:schemeClr val="lt1"/>
                </a:solidFill>
                <a:latin typeface="Karla"/>
                <a:ea typeface="Karla"/>
                <a:cs typeface="Karla"/>
                <a:sym typeface="Karla"/>
              </a:rPr>
              <a:t>Aggregate Score</a:t>
            </a:r>
            <a:r>
              <a:rPr lang="en" sz="1800" b="1">
                <a:solidFill>
                  <a:schemeClr val="lt1"/>
                </a:solidFill>
                <a:latin typeface="Karla"/>
                <a:ea typeface="Karla"/>
                <a:cs typeface="Karla"/>
                <a:sym typeface="Karla"/>
              </a:rPr>
              <a:t> of the words</a:t>
            </a:r>
            <a:endParaRPr sz="1800" b="1">
              <a:solidFill>
                <a:schemeClr val="lt1"/>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800"/>
              <a:buFont typeface="Arial"/>
              <a:buNone/>
            </a:pPr>
            <a:endParaRPr sz="1800" b="1">
              <a:solidFill>
                <a:schemeClr val="lt1"/>
              </a:solidFill>
              <a:latin typeface="Orbitron"/>
              <a:ea typeface="Orbitron"/>
              <a:cs typeface="Orbitron"/>
              <a:sym typeface="Orbitron"/>
            </a:endParaRPr>
          </a:p>
          <a:p>
            <a:pPr marL="0" marR="0" lvl="0" indent="0" algn="l" rtl="0">
              <a:lnSpc>
                <a:spcPct val="100000"/>
              </a:lnSpc>
              <a:spcBef>
                <a:spcPts val="0"/>
              </a:spcBef>
              <a:spcAft>
                <a:spcPts val="0"/>
              </a:spcAft>
              <a:buClr>
                <a:srgbClr val="000000"/>
              </a:buClr>
              <a:buSzPts val="1800"/>
              <a:buFont typeface="Arial"/>
              <a:buNone/>
            </a:pPr>
            <a:endParaRPr sz="1800" b="1">
              <a:solidFill>
                <a:schemeClr val="lt1"/>
              </a:solidFill>
              <a:latin typeface="Orbitron"/>
              <a:ea typeface="Orbitron"/>
              <a:cs typeface="Orbitron"/>
              <a:sym typeface="Orbitron"/>
            </a:endParaRPr>
          </a:p>
          <a:p>
            <a:pPr marL="0" marR="0" lvl="0" indent="0" algn="l" rtl="0">
              <a:lnSpc>
                <a:spcPct val="100000"/>
              </a:lnSpc>
              <a:spcBef>
                <a:spcPts val="0"/>
              </a:spcBef>
              <a:spcAft>
                <a:spcPts val="0"/>
              </a:spcAft>
              <a:buNone/>
            </a:pPr>
            <a:endParaRPr sz="1800" b="1">
              <a:solidFill>
                <a:schemeClr val="lt1"/>
              </a:solidFill>
              <a:latin typeface="Orbitron"/>
              <a:ea typeface="Orbitron"/>
              <a:cs typeface="Orbitron"/>
              <a:sym typeface="Orbitron"/>
            </a:endParaRPr>
          </a:p>
        </p:txBody>
      </p:sp>
      <p:sp>
        <p:nvSpPr>
          <p:cNvPr id="836" name="Google Shape;836;g22abd16ce0b_0_50"/>
          <p:cNvSpPr/>
          <p:nvPr/>
        </p:nvSpPr>
        <p:spPr>
          <a:xfrm>
            <a:off x="4185475" y="3089150"/>
            <a:ext cx="834300" cy="1297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pic>
        <p:nvPicPr>
          <p:cNvPr id="841" name="Google Shape;841;g22aa10dd05b_0_4"/>
          <p:cNvPicPr preferRelativeResize="0"/>
          <p:nvPr/>
        </p:nvPicPr>
        <p:blipFill rotWithShape="1">
          <a:blip r:embed="rId3">
            <a:alphaModFix/>
          </a:blip>
          <a:srcRect l="8129" r="7716"/>
          <a:stretch/>
        </p:blipFill>
        <p:spPr>
          <a:xfrm>
            <a:off x="606088" y="1072975"/>
            <a:ext cx="3559076" cy="2819475"/>
          </a:xfrm>
          <a:prstGeom prst="rect">
            <a:avLst/>
          </a:prstGeom>
          <a:noFill/>
          <a:ln>
            <a:noFill/>
          </a:ln>
        </p:spPr>
      </p:pic>
      <p:sp>
        <p:nvSpPr>
          <p:cNvPr id="842" name="Google Shape;842;g22aa10dd05b_0_4"/>
          <p:cNvSpPr txBox="1">
            <a:spLocks noGrp="1"/>
          </p:cNvSpPr>
          <p:nvPr>
            <p:ph type="title" idx="2"/>
          </p:nvPr>
        </p:nvSpPr>
        <p:spPr>
          <a:xfrm>
            <a:off x="4572300" y="1680800"/>
            <a:ext cx="4221000" cy="1316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a:latin typeface="Karla"/>
                <a:ea typeface="Karla"/>
                <a:cs typeface="Karla"/>
                <a:sym typeface="Karla"/>
              </a:rPr>
              <a:t>Classification Model</a:t>
            </a:r>
            <a:endParaRPr>
              <a:latin typeface="Karla"/>
              <a:ea typeface="Karla"/>
              <a:cs typeface="Karla"/>
              <a:sym typeface="Karla"/>
            </a:endParaRPr>
          </a:p>
        </p:txBody>
      </p:sp>
      <p:sp>
        <p:nvSpPr>
          <p:cNvPr id="843" name="Google Shape;843;g22aa10dd05b_0_4"/>
          <p:cNvSpPr txBox="1">
            <a:spLocks noGrp="1"/>
          </p:cNvSpPr>
          <p:nvPr>
            <p:ph type="title"/>
          </p:nvPr>
        </p:nvSpPr>
        <p:spPr>
          <a:xfrm>
            <a:off x="4572000" y="917800"/>
            <a:ext cx="1234500" cy="667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a:latin typeface="Karla"/>
                <a:ea typeface="Karla"/>
                <a:cs typeface="Karla"/>
                <a:sym typeface="Karla"/>
              </a:rPr>
              <a:t>03</a:t>
            </a:r>
            <a:endParaRPr>
              <a:latin typeface="Karla"/>
              <a:ea typeface="Karla"/>
              <a:cs typeface="Karla"/>
              <a:sym typeface="Karla"/>
            </a:endParaRPr>
          </a:p>
        </p:txBody>
      </p:sp>
      <p:grpSp>
        <p:nvGrpSpPr>
          <p:cNvPr id="844" name="Google Shape;844;g22aa10dd05b_0_4"/>
          <p:cNvGrpSpPr/>
          <p:nvPr/>
        </p:nvGrpSpPr>
        <p:grpSpPr>
          <a:xfrm>
            <a:off x="543021" y="881031"/>
            <a:ext cx="3685200" cy="3381438"/>
            <a:chOff x="185825" y="-1479725"/>
            <a:chExt cx="2578325" cy="2365800"/>
          </a:xfrm>
        </p:grpSpPr>
        <p:sp>
          <p:nvSpPr>
            <p:cNvPr id="845" name="Google Shape;845;g22aa10dd05b_0_4"/>
            <p:cNvSpPr/>
            <p:nvPr/>
          </p:nvSpPr>
          <p:spPr>
            <a:xfrm>
              <a:off x="185825" y="-1479725"/>
              <a:ext cx="2578325" cy="2365800"/>
            </a:xfrm>
            <a:custGeom>
              <a:avLst/>
              <a:gdLst/>
              <a:ahLst/>
              <a:cxnLst/>
              <a:rect l="l" t="t" r="r" b="b"/>
              <a:pathLst>
                <a:path w="103133" h="94632" extrusionOk="0">
                  <a:moveTo>
                    <a:pt x="51471" y="6776"/>
                  </a:moveTo>
                  <a:cubicBezTo>
                    <a:pt x="65759" y="6776"/>
                    <a:pt x="80237" y="7407"/>
                    <a:pt x="94512" y="8633"/>
                  </a:cubicBezTo>
                  <a:lnTo>
                    <a:pt x="95108" y="8681"/>
                  </a:lnTo>
                  <a:lnTo>
                    <a:pt x="95179" y="9276"/>
                  </a:lnTo>
                  <a:cubicBezTo>
                    <a:pt x="98156" y="32791"/>
                    <a:pt x="98156" y="56627"/>
                    <a:pt x="95179" y="80142"/>
                  </a:cubicBezTo>
                  <a:lnTo>
                    <a:pt x="95108" y="80737"/>
                  </a:lnTo>
                  <a:lnTo>
                    <a:pt x="94512" y="80785"/>
                  </a:lnTo>
                  <a:cubicBezTo>
                    <a:pt x="80237" y="82023"/>
                    <a:pt x="65759" y="82654"/>
                    <a:pt x="51471" y="82654"/>
                  </a:cubicBezTo>
                  <a:cubicBezTo>
                    <a:pt x="37184" y="82654"/>
                    <a:pt x="22718" y="82023"/>
                    <a:pt x="8430" y="80785"/>
                  </a:cubicBezTo>
                  <a:lnTo>
                    <a:pt x="7835" y="80737"/>
                  </a:lnTo>
                  <a:lnTo>
                    <a:pt x="7751" y="80142"/>
                  </a:lnTo>
                  <a:cubicBezTo>
                    <a:pt x="4775" y="56627"/>
                    <a:pt x="4775" y="32791"/>
                    <a:pt x="7751" y="9276"/>
                  </a:cubicBezTo>
                  <a:lnTo>
                    <a:pt x="7835" y="8681"/>
                  </a:lnTo>
                  <a:lnTo>
                    <a:pt x="8430" y="8633"/>
                  </a:lnTo>
                  <a:cubicBezTo>
                    <a:pt x="22694" y="7407"/>
                    <a:pt x="37184" y="6776"/>
                    <a:pt x="51471" y="6776"/>
                  </a:cubicBezTo>
                  <a:close/>
                  <a:moveTo>
                    <a:pt x="1536" y="1"/>
                  </a:moveTo>
                  <a:cubicBezTo>
                    <a:pt x="691" y="1"/>
                    <a:pt x="0" y="692"/>
                    <a:pt x="0" y="1537"/>
                  </a:cubicBezTo>
                  <a:lnTo>
                    <a:pt x="0" y="93096"/>
                  </a:lnTo>
                  <a:cubicBezTo>
                    <a:pt x="0" y="93941"/>
                    <a:pt x="691" y="94632"/>
                    <a:pt x="1536" y="94632"/>
                  </a:cubicBezTo>
                  <a:lnTo>
                    <a:pt x="101585" y="94632"/>
                  </a:lnTo>
                  <a:cubicBezTo>
                    <a:pt x="102430" y="94632"/>
                    <a:pt x="103109" y="93941"/>
                    <a:pt x="103109" y="93096"/>
                  </a:cubicBezTo>
                  <a:lnTo>
                    <a:pt x="103109" y="1537"/>
                  </a:lnTo>
                  <a:cubicBezTo>
                    <a:pt x="103132" y="692"/>
                    <a:pt x="102442" y="1"/>
                    <a:pt x="101597" y="1"/>
                  </a:cubicBez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g22aa10dd05b_0_4"/>
            <p:cNvSpPr/>
            <p:nvPr/>
          </p:nvSpPr>
          <p:spPr>
            <a:xfrm>
              <a:off x="316800" y="708950"/>
              <a:ext cx="47050" cy="46750"/>
            </a:xfrm>
            <a:custGeom>
              <a:avLst/>
              <a:gdLst/>
              <a:ahLst/>
              <a:cxnLst/>
              <a:rect l="l" t="t" r="r" b="b"/>
              <a:pathLst>
                <a:path w="1882" h="1870" extrusionOk="0">
                  <a:moveTo>
                    <a:pt x="941" y="0"/>
                  </a:moveTo>
                  <a:cubicBezTo>
                    <a:pt x="417" y="0"/>
                    <a:pt x="0" y="417"/>
                    <a:pt x="0" y="929"/>
                  </a:cubicBezTo>
                  <a:cubicBezTo>
                    <a:pt x="0" y="1453"/>
                    <a:pt x="417" y="1870"/>
                    <a:pt x="941" y="1870"/>
                  </a:cubicBezTo>
                  <a:cubicBezTo>
                    <a:pt x="1465" y="1870"/>
                    <a:pt x="1881" y="1453"/>
                    <a:pt x="1881" y="929"/>
                  </a:cubicBezTo>
                  <a:cubicBezTo>
                    <a:pt x="1881" y="417"/>
                    <a:pt x="1453" y="0"/>
                    <a:pt x="94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g22aa10dd05b_0_4"/>
            <p:cNvSpPr/>
            <p:nvPr/>
          </p:nvSpPr>
          <p:spPr>
            <a:xfrm>
              <a:off x="2465875" y="671750"/>
              <a:ext cx="121475" cy="121150"/>
            </a:xfrm>
            <a:custGeom>
              <a:avLst/>
              <a:gdLst/>
              <a:ahLst/>
              <a:cxnLst/>
              <a:rect l="l" t="t" r="r" b="b"/>
              <a:pathLst>
                <a:path w="4859" h="4846" extrusionOk="0">
                  <a:moveTo>
                    <a:pt x="2429" y="0"/>
                  </a:moveTo>
                  <a:cubicBezTo>
                    <a:pt x="1084" y="0"/>
                    <a:pt x="0" y="1084"/>
                    <a:pt x="0" y="2429"/>
                  </a:cubicBezTo>
                  <a:cubicBezTo>
                    <a:pt x="0" y="3763"/>
                    <a:pt x="1084" y="4846"/>
                    <a:pt x="2429" y="4846"/>
                  </a:cubicBezTo>
                  <a:cubicBezTo>
                    <a:pt x="3775" y="4846"/>
                    <a:pt x="4858" y="3763"/>
                    <a:pt x="4858" y="2429"/>
                  </a:cubicBezTo>
                  <a:cubicBezTo>
                    <a:pt x="4858" y="1084"/>
                    <a:pt x="3775" y="0"/>
                    <a:pt x="242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g22aa10dd05b_0_4"/>
            <p:cNvSpPr/>
            <p:nvPr/>
          </p:nvSpPr>
          <p:spPr>
            <a:xfrm>
              <a:off x="1127025" y="732475"/>
              <a:ext cx="136050" cy="46750"/>
            </a:xfrm>
            <a:custGeom>
              <a:avLst/>
              <a:gdLst/>
              <a:ahLst/>
              <a:cxnLst/>
              <a:rect l="l" t="t" r="r" b="b"/>
              <a:pathLst>
                <a:path w="5442" h="1870" extrusionOk="0">
                  <a:moveTo>
                    <a:pt x="0" y="0"/>
                  </a:moveTo>
                  <a:lnTo>
                    <a:pt x="0" y="1869"/>
                  </a:lnTo>
                  <a:lnTo>
                    <a:pt x="5441" y="1869"/>
                  </a:lnTo>
                  <a:lnTo>
                    <a:pt x="544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g22aa10dd05b_0_4"/>
            <p:cNvSpPr/>
            <p:nvPr/>
          </p:nvSpPr>
          <p:spPr>
            <a:xfrm>
              <a:off x="1272275" y="732475"/>
              <a:ext cx="136350" cy="46750"/>
            </a:xfrm>
            <a:custGeom>
              <a:avLst/>
              <a:gdLst/>
              <a:ahLst/>
              <a:cxnLst/>
              <a:rect l="l" t="t" r="r" b="b"/>
              <a:pathLst>
                <a:path w="5454" h="1870" extrusionOk="0">
                  <a:moveTo>
                    <a:pt x="0" y="0"/>
                  </a:moveTo>
                  <a:lnTo>
                    <a:pt x="0" y="1869"/>
                  </a:lnTo>
                  <a:lnTo>
                    <a:pt x="5453" y="1869"/>
                  </a:lnTo>
                  <a:lnTo>
                    <a:pt x="545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g22aa10dd05b_0_4"/>
            <p:cNvSpPr/>
            <p:nvPr/>
          </p:nvSpPr>
          <p:spPr>
            <a:xfrm>
              <a:off x="1417825" y="732475"/>
              <a:ext cx="136050" cy="46750"/>
            </a:xfrm>
            <a:custGeom>
              <a:avLst/>
              <a:gdLst/>
              <a:ahLst/>
              <a:cxnLst/>
              <a:rect l="l" t="t" r="r" b="b"/>
              <a:pathLst>
                <a:path w="5442" h="1870" extrusionOk="0">
                  <a:moveTo>
                    <a:pt x="0" y="0"/>
                  </a:moveTo>
                  <a:lnTo>
                    <a:pt x="0" y="1869"/>
                  </a:lnTo>
                  <a:lnTo>
                    <a:pt x="5442" y="1869"/>
                  </a:lnTo>
                  <a:lnTo>
                    <a:pt x="544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g22aa10dd05b_0_4"/>
            <p:cNvSpPr/>
            <p:nvPr/>
          </p:nvSpPr>
          <p:spPr>
            <a:xfrm>
              <a:off x="1563375" y="732475"/>
              <a:ext cx="136050" cy="46750"/>
            </a:xfrm>
            <a:custGeom>
              <a:avLst/>
              <a:gdLst/>
              <a:ahLst/>
              <a:cxnLst/>
              <a:rect l="l" t="t" r="r" b="b"/>
              <a:pathLst>
                <a:path w="5442" h="1870" extrusionOk="0">
                  <a:moveTo>
                    <a:pt x="1" y="0"/>
                  </a:moveTo>
                  <a:lnTo>
                    <a:pt x="1" y="1869"/>
                  </a:lnTo>
                  <a:lnTo>
                    <a:pt x="5442" y="1869"/>
                  </a:lnTo>
                  <a:lnTo>
                    <a:pt x="544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g22aa10dd05b_0_4"/>
            <p:cNvSpPr/>
            <p:nvPr/>
          </p:nvSpPr>
          <p:spPr>
            <a:xfrm>
              <a:off x="1708925" y="732475"/>
              <a:ext cx="136050" cy="46750"/>
            </a:xfrm>
            <a:custGeom>
              <a:avLst/>
              <a:gdLst/>
              <a:ahLst/>
              <a:cxnLst/>
              <a:rect l="l" t="t" r="r" b="b"/>
              <a:pathLst>
                <a:path w="5442" h="1870" extrusionOk="0">
                  <a:moveTo>
                    <a:pt x="1" y="0"/>
                  </a:moveTo>
                  <a:lnTo>
                    <a:pt x="1" y="1869"/>
                  </a:lnTo>
                  <a:lnTo>
                    <a:pt x="5442" y="1869"/>
                  </a:lnTo>
                  <a:lnTo>
                    <a:pt x="544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g22aa10dd05b_0_4"/>
            <p:cNvSpPr/>
            <p:nvPr/>
          </p:nvSpPr>
          <p:spPr>
            <a:xfrm>
              <a:off x="2547125" y="-1327900"/>
              <a:ext cx="84875" cy="1935975"/>
            </a:xfrm>
            <a:custGeom>
              <a:avLst/>
              <a:gdLst/>
              <a:ahLst/>
              <a:cxnLst/>
              <a:rect l="l" t="t" r="r" b="b"/>
              <a:pathLst>
                <a:path w="3395" h="77439" extrusionOk="0">
                  <a:moveTo>
                    <a:pt x="3394" y="0"/>
                  </a:moveTo>
                  <a:lnTo>
                    <a:pt x="1" y="3310"/>
                  </a:lnTo>
                  <a:cubicBezTo>
                    <a:pt x="2977" y="26884"/>
                    <a:pt x="2977" y="50411"/>
                    <a:pt x="1" y="73985"/>
                  </a:cubicBezTo>
                  <a:lnTo>
                    <a:pt x="3394" y="77438"/>
                  </a:lnTo>
                  <a:lnTo>
                    <a:pt x="33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g22aa10dd05b_0_4"/>
            <p:cNvSpPr/>
            <p:nvPr/>
          </p:nvSpPr>
          <p:spPr>
            <a:xfrm>
              <a:off x="309950" y="-1327600"/>
              <a:ext cx="2322050" cy="82750"/>
            </a:xfrm>
            <a:custGeom>
              <a:avLst/>
              <a:gdLst/>
              <a:ahLst/>
              <a:cxnLst/>
              <a:rect l="l" t="t" r="r" b="b"/>
              <a:pathLst>
                <a:path w="92882" h="3310" extrusionOk="0">
                  <a:moveTo>
                    <a:pt x="0" y="0"/>
                  </a:moveTo>
                  <a:lnTo>
                    <a:pt x="3513" y="3310"/>
                  </a:lnTo>
                  <a:cubicBezTo>
                    <a:pt x="17887" y="2067"/>
                    <a:pt x="32271" y="1442"/>
                    <a:pt x="46655" y="1442"/>
                  </a:cubicBezTo>
                  <a:cubicBezTo>
                    <a:pt x="60935" y="1442"/>
                    <a:pt x="75216" y="2058"/>
                    <a:pt x="89488" y="3298"/>
                  </a:cubicBezTo>
                  <a:lnTo>
                    <a:pt x="9288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g22aa10dd05b_0_4"/>
            <p:cNvSpPr/>
            <p:nvPr/>
          </p:nvSpPr>
          <p:spPr>
            <a:xfrm>
              <a:off x="309950" y="-1327900"/>
              <a:ext cx="87825" cy="1935975"/>
            </a:xfrm>
            <a:custGeom>
              <a:avLst/>
              <a:gdLst/>
              <a:ahLst/>
              <a:cxnLst/>
              <a:rect l="l" t="t" r="r" b="b"/>
              <a:pathLst>
                <a:path w="3513" h="77439" extrusionOk="0">
                  <a:moveTo>
                    <a:pt x="0" y="0"/>
                  </a:moveTo>
                  <a:lnTo>
                    <a:pt x="0" y="77438"/>
                  </a:lnTo>
                  <a:lnTo>
                    <a:pt x="3394" y="74152"/>
                  </a:lnTo>
                  <a:cubicBezTo>
                    <a:pt x="417" y="50578"/>
                    <a:pt x="536" y="26896"/>
                    <a:pt x="3513" y="3322"/>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g22aa10dd05b_0_4"/>
            <p:cNvSpPr/>
            <p:nvPr/>
          </p:nvSpPr>
          <p:spPr>
            <a:xfrm>
              <a:off x="309950" y="522325"/>
              <a:ext cx="2322050" cy="85750"/>
            </a:xfrm>
            <a:custGeom>
              <a:avLst/>
              <a:gdLst/>
              <a:ahLst/>
              <a:cxnLst/>
              <a:rect l="l" t="t" r="r" b="b"/>
              <a:pathLst>
                <a:path w="92882" h="3430" extrusionOk="0">
                  <a:moveTo>
                    <a:pt x="89535" y="0"/>
                  </a:moveTo>
                  <a:cubicBezTo>
                    <a:pt x="74809" y="1273"/>
                    <a:pt x="60036" y="1926"/>
                    <a:pt x="45266" y="1926"/>
                  </a:cubicBezTo>
                  <a:cubicBezTo>
                    <a:pt x="31292" y="1926"/>
                    <a:pt x="17320" y="1341"/>
                    <a:pt x="3394" y="143"/>
                  </a:cubicBezTo>
                  <a:lnTo>
                    <a:pt x="0" y="3429"/>
                  </a:lnTo>
                  <a:lnTo>
                    <a:pt x="92881" y="3429"/>
                  </a:lnTo>
                  <a:lnTo>
                    <a:pt x="8953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7" name="Google Shape;857;g22aa10dd05b_0_4"/>
          <p:cNvGrpSpPr/>
          <p:nvPr/>
        </p:nvGrpSpPr>
        <p:grpSpPr>
          <a:xfrm>
            <a:off x="7843321" y="4262483"/>
            <a:ext cx="853657" cy="738315"/>
            <a:chOff x="7565700" y="3634650"/>
            <a:chExt cx="1234500" cy="1067700"/>
          </a:xfrm>
        </p:grpSpPr>
        <p:sp>
          <p:nvSpPr>
            <p:cNvPr id="858" name="Google Shape;858;g22aa10dd05b_0_4"/>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g22aa10dd05b_0_4"/>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60" name="Google Shape;860;g22aa10dd05b_0_4"/>
          <p:cNvGrpSpPr/>
          <p:nvPr/>
        </p:nvGrpSpPr>
        <p:grpSpPr>
          <a:xfrm rot="2331028">
            <a:off x="2594850" y="369553"/>
            <a:ext cx="1210904" cy="1047292"/>
            <a:chOff x="7565700" y="3634650"/>
            <a:chExt cx="1234500" cy="1067700"/>
          </a:xfrm>
        </p:grpSpPr>
        <p:sp>
          <p:nvSpPr>
            <p:cNvPr id="861" name="Google Shape;861;g22aa10dd05b_0_4"/>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g22aa10dd05b_0_4"/>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g22aab8fcc99_0_2"/>
          <p:cNvSpPr txBox="1">
            <a:spLocks noGrp="1"/>
          </p:cNvSpPr>
          <p:nvPr>
            <p:ph type="subTitle" idx="1"/>
          </p:nvPr>
        </p:nvSpPr>
        <p:spPr>
          <a:xfrm>
            <a:off x="1779150" y="1131275"/>
            <a:ext cx="5586900" cy="1965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sz="2700"/>
              <a:t>“Disclaimer: This model is trained to predict the classification of a subreddit post based on the </a:t>
            </a:r>
            <a:r>
              <a:rPr lang="en" sz="2700" b="1"/>
              <a:t>fans’ comments </a:t>
            </a:r>
            <a:r>
              <a:rPr lang="en" sz="2700"/>
              <a:t>about the show, and not the </a:t>
            </a:r>
            <a:r>
              <a:rPr lang="en" sz="2700" b="1"/>
              <a:t>content of the show</a:t>
            </a:r>
            <a:r>
              <a:rPr lang="en" sz="2700"/>
              <a:t> itself. </a:t>
            </a:r>
            <a:endParaRPr sz="2700"/>
          </a:p>
        </p:txBody>
      </p:sp>
      <p:sp>
        <p:nvSpPr>
          <p:cNvPr id="868" name="Google Shape;868;g22aab8fcc99_0_2"/>
          <p:cNvSpPr/>
          <p:nvPr/>
        </p:nvSpPr>
        <p:spPr>
          <a:xfrm>
            <a:off x="2857500" y="3516325"/>
            <a:ext cx="3429000" cy="4206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g22aab8fcc99_0_2"/>
          <p:cNvSpPr txBox="1">
            <a:spLocks noGrp="1"/>
          </p:cNvSpPr>
          <p:nvPr>
            <p:ph type="title"/>
          </p:nvPr>
        </p:nvSpPr>
        <p:spPr>
          <a:xfrm>
            <a:off x="3010200" y="3516225"/>
            <a:ext cx="3127200" cy="420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sz="1900">
                <a:latin typeface="Karla"/>
                <a:ea typeface="Karla"/>
                <a:cs typeface="Karla"/>
                <a:sym typeface="Karla"/>
              </a:rPr>
              <a:t>Ming Fatt et-al, 2023 </a:t>
            </a:r>
            <a:endParaRPr sz="1900">
              <a:latin typeface="Karla"/>
              <a:ea typeface="Karla"/>
              <a:cs typeface="Karla"/>
              <a:sym typeface="Karl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grpSp>
        <p:nvGrpSpPr>
          <p:cNvPr id="874" name="Google Shape;874;p17"/>
          <p:cNvGrpSpPr/>
          <p:nvPr/>
        </p:nvGrpSpPr>
        <p:grpSpPr>
          <a:xfrm>
            <a:off x="213579" y="190486"/>
            <a:ext cx="8716566" cy="4762445"/>
            <a:chOff x="7761375" y="971375"/>
            <a:chExt cx="6898200" cy="3768950"/>
          </a:xfrm>
        </p:grpSpPr>
        <p:sp>
          <p:nvSpPr>
            <p:cNvPr id="875" name="Google Shape;875;p17"/>
            <p:cNvSpPr/>
            <p:nvPr/>
          </p:nvSpPr>
          <p:spPr>
            <a:xfrm>
              <a:off x="7761375" y="971375"/>
              <a:ext cx="6898200" cy="3768950"/>
            </a:xfrm>
            <a:custGeom>
              <a:avLst/>
              <a:gdLst/>
              <a:ahLst/>
              <a:cxnLst/>
              <a:rect l="l" t="t" r="r" b="b"/>
              <a:pathLst>
                <a:path w="275928" h="150758" extrusionOk="0">
                  <a:moveTo>
                    <a:pt x="1536" y="1"/>
                  </a:moveTo>
                  <a:cubicBezTo>
                    <a:pt x="691" y="1"/>
                    <a:pt x="0" y="679"/>
                    <a:pt x="0" y="1537"/>
                  </a:cubicBezTo>
                  <a:lnTo>
                    <a:pt x="0" y="149233"/>
                  </a:lnTo>
                  <a:cubicBezTo>
                    <a:pt x="0" y="150079"/>
                    <a:pt x="691" y="150757"/>
                    <a:pt x="1536" y="150757"/>
                  </a:cubicBezTo>
                  <a:lnTo>
                    <a:pt x="274392" y="150757"/>
                  </a:lnTo>
                  <a:cubicBezTo>
                    <a:pt x="275249" y="150757"/>
                    <a:pt x="275928" y="150079"/>
                    <a:pt x="275916" y="149233"/>
                  </a:cubicBezTo>
                  <a:lnTo>
                    <a:pt x="275916" y="1537"/>
                  </a:lnTo>
                  <a:cubicBezTo>
                    <a:pt x="275916" y="679"/>
                    <a:pt x="275225" y="1"/>
                    <a:pt x="274380" y="1"/>
                  </a:cubicBezTo>
                  <a:close/>
                </a:path>
              </a:pathLst>
            </a:custGeom>
            <a:gradFill>
              <a:gsLst>
                <a:gs pos="0">
                  <a:schemeClr val="accent3"/>
                </a:gs>
                <a:gs pos="100000">
                  <a:schemeClr val="accen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17"/>
            <p:cNvSpPr/>
            <p:nvPr/>
          </p:nvSpPr>
          <p:spPr>
            <a:xfrm>
              <a:off x="14331850" y="1159200"/>
              <a:ext cx="135150" cy="3393300"/>
            </a:xfrm>
            <a:custGeom>
              <a:avLst/>
              <a:gdLst/>
              <a:ahLst/>
              <a:cxnLst/>
              <a:rect l="l" t="t" r="r" b="b"/>
              <a:pathLst>
                <a:path w="5406" h="135732" extrusionOk="0">
                  <a:moveTo>
                    <a:pt x="5406" y="1"/>
                  </a:moveTo>
                  <a:lnTo>
                    <a:pt x="0" y="5239"/>
                  </a:lnTo>
                  <a:lnTo>
                    <a:pt x="0" y="130231"/>
                  </a:lnTo>
                  <a:lnTo>
                    <a:pt x="5406" y="135732"/>
                  </a:lnTo>
                  <a:lnTo>
                    <a:pt x="540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17"/>
            <p:cNvSpPr/>
            <p:nvPr/>
          </p:nvSpPr>
          <p:spPr>
            <a:xfrm>
              <a:off x="7954250" y="1159200"/>
              <a:ext cx="6512750" cy="131000"/>
            </a:xfrm>
            <a:custGeom>
              <a:avLst/>
              <a:gdLst/>
              <a:ahLst/>
              <a:cxnLst/>
              <a:rect l="l" t="t" r="r" b="b"/>
              <a:pathLst>
                <a:path w="260510" h="5240" extrusionOk="0">
                  <a:moveTo>
                    <a:pt x="1" y="1"/>
                  </a:moveTo>
                  <a:lnTo>
                    <a:pt x="5632" y="5239"/>
                  </a:lnTo>
                  <a:lnTo>
                    <a:pt x="255104" y="5239"/>
                  </a:lnTo>
                  <a:lnTo>
                    <a:pt x="26051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17"/>
            <p:cNvSpPr/>
            <p:nvPr/>
          </p:nvSpPr>
          <p:spPr>
            <a:xfrm>
              <a:off x="7954250" y="4414950"/>
              <a:ext cx="6512750" cy="137550"/>
            </a:xfrm>
            <a:custGeom>
              <a:avLst/>
              <a:gdLst/>
              <a:ahLst/>
              <a:cxnLst/>
              <a:rect l="l" t="t" r="r" b="b"/>
              <a:pathLst>
                <a:path w="260510" h="5502" extrusionOk="0">
                  <a:moveTo>
                    <a:pt x="5632" y="1"/>
                  </a:moveTo>
                  <a:lnTo>
                    <a:pt x="1" y="5502"/>
                  </a:lnTo>
                  <a:lnTo>
                    <a:pt x="260510" y="5502"/>
                  </a:lnTo>
                  <a:lnTo>
                    <a:pt x="25510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17"/>
            <p:cNvSpPr/>
            <p:nvPr/>
          </p:nvSpPr>
          <p:spPr>
            <a:xfrm>
              <a:off x="7954250" y="1159200"/>
              <a:ext cx="140825" cy="3393300"/>
            </a:xfrm>
            <a:custGeom>
              <a:avLst/>
              <a:gdLst/>
              <a:ahLst/>
              <a:cxnLst/>
              <a:rect l="l" t="t" r="r" b="b"/>
              <a:pathLst>
                <a:path w="5633" h="135732" extrusionOk="0">
                  <a:moveTo>
                    <a:pt x="1" y="1"/>
                  </a:moveTo>
                  <a:lnTo>
                    <a:pt x="1" y="135732"/>
                  </a:lnTo>
                  <a:lnTo>
                    <a:pt x="5632" y="130231"/>
                  </a:lnTo>
                  <a:lnTo>
                    <a:pt x="5632" y="5239"/>
                  </a:lnTo>
                  <a:lnTo>
                    <a:pt x="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17"/>
            <p:cNvSpPr/>
            <p:nvPr/>
          </p:nvSpPr>
          <p:spPr>
            <a:xfrm>
              <a:off x="7976575" y="1216350"/>
              <a:ext cx="6473450" cy="3272450"/>
            </a:xfrm>
            <a:custGeom>
              <a:avLst/>
              <a:gdLst/>
              <a:ahLst/>
              <a:cxnLst/>
              <a:rect l="l" t="t" r="r" b="b"/>
              <a:pathLst>
                <a:path w="258938" h="130898" extrusionOk="0">
                  <a:moveTo>
                    <a:pt x="129481" y="1"/>
                  </a:moveTo>
                  <a:cubicBezTo>
                    <a:pt x="78522" y="1"/>
                    <a:pt x="27564" y="1001"/>
                    <a:pt x="4739" y="2965"/>
                  </a:cubicBezTo>
                  <a:cubicBezTo>
                    <a:pt x="1" y="40529"/>
                    <a:pt x="1" y="90381"/>
                    <a:pt x="4739" y="127945"/>
                  </a:cubicBezTo>
                  <a:cubicBezTo>
                    <a:pt x="27576" y="129921"/>
                    <a:pt x="78522" y="130898"/>
                    <a:pt x="129481" y="130898"/>
                  </a:cubicBezTo>
                  <a:cubicBezTo>
                    <a:pt x="180440" y="130898"/>
                    <a:pt x="231399" y="129909"/>
                    <a:pt x="254211" y="127945"/>
                  </a:cubicBezTo>
                  <a:cubicBezTo>
                    <a:pt x="258938" y="90357"/>
                    <a:pt x="258938" y="40529"/>
                    <a:pt x="254211" y="2965"/>
                  </a:cubicBezTo>
                  <a:cubicBezTo>
                    <a:pt x="231375" y="989"/>
                    <a:pt x="180440" y="1"/>
                    <a:pt x="129481" y="1"/>
                  </a:cubicBezTo>
                  <a:close/>
                </a:path>
              </a:pathLst>
            </a:custGeom>
            <a:gradFill>
              <a:gsLst>
                <a:gs pos="0">
                  <a:schemeClr val="accent4"/>
                </a:gs>
                <a:gs pos="77000">
                  <a:schemeClr val="accent5"/>
                </a:gs>
                <a:gs pos="93000">
                  <a:srgbClr val="FFB97E"/>
                </a:gs>
                <a:gs pos="100000">
                  <a:schemeClr val="accent6"/>
                </a:gs>
              </a:gsLst>
              <a:lin ang="5400012" scaled="0"/>
            </a:gradFill>
            <a:ln>
              <a:noFill/>
            </a:ln>
            <a:effectLst>
              <a:outerShdw blurRad="242888" algn="bl" rotWithShape="0">
                <a:schemeClr val="accent4">
                  <a:alpha val="73725"/>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17"/>
            <p:cNvSpPr/>
            <p:nvPr/>
          </p:nvSpPr>
          <p:spPr>
            <a:xfrm>
              <a:off x="14352075" y="4600100"/>
              <a:ext cx="95275" cy="95275"/>
            </a:xfrm>
            <a:custGeom>
              <a:avLst/>
              <a:gdLst/>
              <a:ahLst/>
              <a:cxnLst/>
              <a:rect l="l" t="t" r="r" b="b"/>
              <a:pathLst>
                <a:path w="3811" h="3811" extrusionOk="0">
                  <a:moveTo>
                    <a:pt x="1906" y="0"/>
                  </a:moveTo>
                  <a:cubicBezTo>
                    <a:pt x="858" y="0"/>
                    <a:pt x="1" y="858"/>
                    <a:pt x="1" y="1905"/>
                  </a:cubicBezTo>
                  <a:cubicBezTo>
                    <a:pt x="1" y="2953"/>
                    <a:pt x="858" y="3810"/>
                    <a:pt x="1906" y="3810"/>
                  </a:cubicBezTo>
                  <a:cubicBezTo>
                    <a:pt x="2965" y="3810"/>
                    <a:pt x="3811" y="2953"/>
                    <a:pt x="3811" y="1905"/>
                  </a:cubicBezTo>
                  <a:cubicBezTo>
                    <a:pt x="3811" y="858"/>
                    <a:pt x="2965" y="0"/>
                    <a:pt x="190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17"/>
            <p:cNvSpPr/>
            <p:nvPr/>
          </p:nvSpPr>
          <p:spPr>
            <a:xfrm>
              <a:off x="10630775" y="4610225"/>
              <a:ext cx="217025" cy="74725"/>
            </a:xfrm>
            <a:custGeom>
              <a:avLst/>
              <a:gdLst/>
              <a:ahLst/>
              <a:cxnLst/>
              <a:rect l="l" t="t" r="r" b="b"/>
              <a:pathLst>
                <a:path w="8681" h="2989" extrusionOk="0">
                  <a:moveTo>
                    <a:pt x="1" y="0"/>
                  </a:moveTo>
                  <a:lnTo>
                    <a:pt x="1" y="2989"/>
                  </a:lnTo>
                  <a:lnTo>
                    <a:pt x="8680" y="2989"/>
                  </a:lnTo>
                  <a:lnTo>
                    <a:pt x="86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17"/>
            <p:cNvSpPr/>
            <p:nvPr/>
          </p:nvSpPr>
          <p:spPr>
            <a:xfrm>
              <a:off x="10866225" y="4610225"/>
              <a:ext cx="217025" cy="74725"/>
            </a:xfrm>
            <a:custGeom>
              <a:avLst/>
              <a:gdLst/>
              <a:ahLst/>
              <a:cxnLst/>
              <a:rect l="l" t="t" r="r" b="b"/>
              <a:pathLst>
                <a:path w="8681" h="2989" extrusionOk="0">
                  <a:moveTo>
                    <a:pt x="1" y="0"/>
                  </a:moveTo>
                  <a:lnTo>
                    <a:pt x="1" y="2989"/>
                  </a:lnTo>
                  <a:lnTo>
                    <a:pt x="8680" y="2989"/>
                  </a:lnTo>
                  <a:lnTo>
                    <a:pt x="86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17"/>
            <p:cNvSpPr/>
            <p:nvPr/>
          </p:nvSpPr>
          <p:spPr>
            <a:xfrm>
              <a:off x="11101975" y="4610225"/>
              <a:ext cx="216725" cy="74725"/>
            </a:xfrm>
            <a:custGeom>
              <a:avLst/>
              <a:gdLst/>
              <a:ahLst/>
              <a:cxnLst/>
              <a:rect l="l" t="t" r="r" b="b"/>
              <a:pathLst>
                <a:path w="8669" h="2989" extrusionOk="0">
                  <a:moveTo>
                    <a:pt x="0" y="0"/>
                  </a:moveTo>
                  <a:lnTo>
                    <a:pt x="0" y="2989"/>
                  </a:lnTo>
                  <a:lnTo>
                    <a:pt x="8668" y="2989"/>
                  </a:lnTo>
                  <a:lnTo>
                    <a:pt x="866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17"/>
            <p:cNvSpPr/>
            <p:nvPr/>
          </p:nvSpPr>
          <p:spPr>
            <a:xfrm>
              <a:off x="11337725" y="4610225"/>
              <a:ext cx="217000" cy="74725"/>
            </a:xfrm>
            <a:custGeom>
              <a:avLst/>
              <a:gdLst/>
              <a:ahLst/>
              <a:cxnLst/>
              <a:rect l="l" t="t" r="r" b="b"/>
              <a:pathLst>
                <a:path w="8680" h="2989" extrusionOk="0">
                  <a:moveTo>
                    <a:pt x="0" y="0"/>
                  </a:moveTo>
                  <a:lnTo>
                    <a:pt x="0" y="2989"/>
                  </a:lnTo>
                  <a:lnTo>
                    <a:pt x="8680" y="2989"/>
                  </a:lnTo>
                  <a:lnTo>
                    <a:pt x="86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17"/>
            <p:cNvSpPr/>
            <p:nvPr/>
          </p:nvSpPr>
          <p:spPr>
            <a:xfrm>
              <a:off x="11573150" y="4610225"/>
              <a:ext cx="217025" cy="74725"/>
            </a:xfrm>
            <a:custGeom>
              <a:avLst/>
              <a:gdLst/>
              <a:ahLst/>
              <a:cxnLst/>
              <a:rect l="l" t="t" r="r" b="b"/>
              <a:pathLst>
                <a:path w="8681" h="2989" extrusionOk="0">
                  <a:moveTo>
                    <a:pt x="1" y="0"/>
                  </a:moveTo>
                  <a:lnTo>
                    <a:pt x="1" y="2989"/>
                  </a:lnTo>
                  <a:lnTo>
                    <a:pt x="8681" y="2989"/>
                  </a:lnTo>
                  <a:lnTo>
                    <a:pt x="868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17"/>
            <p:cNvSpPr/>
            <p:nvPr/>
          </p:nvSpPr>
          <p:spPr>
            <a:xfrm>
              <a:off x="7970025" y="4610525"/>
              <a:ext cx="74450" cy="74425"/>
            </a:xfrm>
            <a:custGeom>
              <a:avLst/>
              <a:gdLst/>
              <a:ahLst/>
              <a:cxnLst/>
              <a:rect l="l" t="t" r="r" b="b"/>
              <a:pathLst>
                <a:path w="2978" h="2977" extrusionOk="0">
                  <a:moveTo>
                    <a:pt x="1511" y="0"/>
                  </a:moveTo>
                  <a:cubicBezTo>
                    <a:pt x="1503" y="0"/>
                    <a:pt x="1496" y="0"/>
                    <a:pt x="1489" y="0"/>
                  </a:cubicBezTo>
                  <a:cubicBezTo>
                    <a:pt x="679" y="0"/>
                    <a:pt x="1" y="667"/>
                    <a:pt x="1" y="1488"/>
                  </a:cubicBezTo>
                  <a:cubicBezTo>
                    <a:pt x="1" y="2310"/>
                    <a:pt x="679" y="2977"/>
                    <a:pt x="1489" y="2977"/>
                  </a:cubicBezTo>
                  <a:cubicBezTo>
                    <a:pt x="2311" y="2977"/>
                    <a:pt x="2977" y="2310"/>
                    <a:pt x="2977" y="1488"/>
                  </a:cubicBezTo>
                  <a:cubicBezTo>
                    <a:pt x="2977" y="662"/>
                    <a:pt x="2322" y="0"/>
                    <a:pt x="151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88" name="Google Shape;888;p17"/>
          <p:cNvSpPr/>
          <p:nvPr/>
        </p:nvSpPr>
        <p:spPr>
          <a:xfrm>
            <a:off x="4183350" y="1453025"/>
            <a:ext cx="777300" cy="777300"/>
          </a:xfrm>
          <a:prstGeom prst="ellipse">
            <a:avLst/>
          </a:prstGeom>
          <a:gradFill>
            <a:gsLst>
              <a:gs pos="0">
                <a:schemeClr val="accent3"/>
              </a:gs>
              <a:gs pos="100000">
                <a:schemeClr val="accent4"/>
              </a:gs>
            </a:gsLst>
            <a:lin ang="5400700" scaled="0"/>
          </a:gradFill>
          <a:ln>
            <a:noFill/>
          </a:ln>
          <a:effectLst>
            <a:outerShdw blurRad="257175" algn="bl" rotWithShape="0">
              <a:schemeClr val="accent4">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17"/>
          <p:cNvSpPr/>
          <p:nvPr/>
        </p:nvSpPr>
        <p:spPr>
          <a:xfrm>
            <a:off x="6839850" y="1453025"/>
            <a:ext cx="777300" cy="777300"/>
          </a:xfrm>
          <a:prstGeom prst="ellipse">
            <a:avLst/>
          </a:prstGeom>
          <a:gradFill>
            <a:gsLst>
              <a:gs pos="0">
                <a:schemeClr val="accent3"/>
              </a:gs>
              <a:gs pos="100000">
                <a:schemeClr val="accent4"/>
              </a:gs>
            </a:gsLst>
            <a:lin ang="5400700" scaled="0"/>
          </a:gradFill>
          <a:ln>
            <a:noFill/>
          </a:ln>
          <a:effectLst>
            <a:outerShdw blurRad="257175" algn="bl" rotWithShape="0">
              <a:schemeClr val="accent4">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17"/>
          <p:cNvSpPr/>
          <p:nvPr/>
        </p:nvSpPr>
        <p:spPr>
          <a:xfrm>
            <a:off x="1526850" y="1453025"/>
            <a:ext cx="777300" cy="777300"/>
          </a:xfrm>
          <a:prstGeom prst="ellipse">
            <a:avLst/>
          </a:prstGeom>
          <a:gradFill>
            <a:gsLst>
              <a:gs pos="0">
                <a:schemeClr val="accent3"/>
              </a:gs>
              <a:gs pos="100000">
                <a:schemeClr val="accent4"/>
              </a:gs>
            </a:gsLst>
            <a:lin ang="5400700" scaled="0"/>
          </a:gradFill>
          <a:ln>
            <a:noFill/>
          </a:ln>
          <a:effectLst>
            <a:outerShdw blurRad="257175" algn="bl" rotWithShape="0">
              <a:schemeClr val="accent4">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17"/>
          <p:cNvSpPr txBox="1">
            <a:spLocks noGrp="1"/>
          </p:cNvSpPr>
          <p:nvPr>
            <p:ph type="title" idx="9"/>
          </p:nvPr>
        </p:nvSpPr>
        <p:spPr>
          <a:xfrm>
            <a:off x="816300" y="683150"/>
            <a:ext cx="77178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solidFill>
                  <a:schemeClr val="dk1"/>
                </a:solidFill>
              </a:rPr>
              <a:t>What did we do?</a:t>
            </a:r>
            <a:endParaRPr>
              <a:solidFill>
                <a:schemeClr val="dk1"/>
              </a:solidFill>
            </a:endParaRPr>
          </a:p>
        </p:txBody>
      </p:sp>
      <p:sp>
        <p:nvSpPr>
          <p:cNvPr id="892" name="Google Shape;892;p17"/>
          <p:cNvSpPr txBox="1">
            <a:spLocks noGrp="1"/>
          </p:cNvSpPr>
          <p:nvPr>
            <p:ph type="title" idx="7"/>
          </p:nvPr>
        </p:nvSpPr>
        <p:spPr>
          <a:xfrm>
            <a:off x="4189000" y="1631375"/>
            <a:ext cx="765900" cy="420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sz="1900"/>
              <a:t>&gt;9k</a:t>
            </a:r>
            <a:endParaRPr sz="1900">
              <a:solidFill>
                <a:schemeClr val="lt1"/>
              </a:solidFill>
            </a:endParaRPr>
          </a:p>
        </p:txBody>
      </p:sp>
      <p:sp>
        <p:nvSpPr>
          <p:cNvPr id="893" name="Google Shape;893;p17"/>
          <p:cNvSpPr txBox="1">
            <a:spLocks noGrp="1"/>
          </p:cNvSpPr>
          <p:nvPr>
            <p:ph type="subTitle" idx="1"/>
          </p:nvPr>
        </p:nvSpPr>
        <p:spPr>
          <a:xfrm>
            <a:off x="713100" y="2396063"/>
            <a:ext cx="2404800" cy="402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400"/>
              <a:buNone/>
            </a:pPr>
            <a:r>
              <a:rPr lang="en">
                <a:solidFill>
                  <a:schemeClr val="dk1"/>
                </a:solidFill>
              </a:rPr>
              <a:t>Models</a:t>
            </a:r>
            <a:endParaRPr>
              <a:solidFill>
                <a:schemeClr val="dk1"/>
              </a:solidFill>
            </a:endParaRPr>
          </a:p>
        </p:txBody>
      </p:sp>
      <p:sp>
        <p:nvSpPr>
          <p:cNvPr id="894" name="Google Shape;894;p17"/>
          <p:cNvSpPr txBox="1">
            <a:spLocks noGrp="1"/>
          </p:cNvSpPr>
          <p:nvPr>
            <p:ph type="subTitle" idx="2"/>
          </p:nvPr>
        </p:nvSpPr>
        <p:spPr>
          <a:xfrm>
            <a:off x="713100" y="3147472"/>
            <a:ext cx="2404800" cy="87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solidFill>
                  <a:schemeClr val="dk1"/>
                </a:solidFill>
              </a:rPr>
              <a:t>18  Models were made during the process of training and building this classification model</a:t>
            </a:r>
            <a:endParaRPr>
              <a:solidFill>
                <a:schemeClr val="dk1"/>
              </a:solidFill>
            </a:endParaRPr>
          </a:p>
        </p:txBody>
      </p:sp>
      <p:sp>
        <p:nvSpPr>
          <p:cNvPr id="895" name="Google Shape;895;p17"/>
          <p:cNvSpPr txBox="1">
            <a:spLocks noGrp="1"/>
          </p:cNvSpPr>
          <p:nvPr>
            <p:ph type="subTitle" idx="3"/>
          </p:nvPr>
        </p:nvSpPr>
        <p:spPr>
          <a:xfrm>
            <a:off x="3369600" y="2548463"/>
            <a:ext cx="2404800" cy="402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400"/>
              <a:buNone/>
            </a:pPr>
            <a:r>
              <a:rPr lang="en" sz="1500">
                <a:solidFill>
                  <a:schemeClr val="dk1"/>
                </a:solidFill>
              </a:rPr>
              <a:t>Hyperparameter tuning</a:t>
            </a:r>
            <a:endParaRPr sz="1500">
              <a:solidFill>
                <a:schemeClr val="dk1"/>
              </a:solidFill>
            </a:endParaRPr>
          </a:p>
        </p:txBody>
      </p:sp>
      <p:sp>
        <p:nvSpPr>
          <p:cNvPr id="896" name="Google Shape;896;p17"/>
          <p:cNvSpPr txBox="1">
            <a:spLocks noGrp="1"/>
          </p:cNvSpPr>
          <p:nvPr>
            <p:ph type="subTitle" idx="4"/>
          </p:nvPr>
        </p:nvSpPr>
        <p:spPr>
          <a:xfrm>
            <a:off x="3369600" y="3147472"/>
            <a:ext cx="2404800" cy="87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solidFill>
                  <a:schemeClr val="dk1"/>
                </a:solidFill>
              </a:rPr>
              <a:t>More than 9,000 fits was attempted to tune the hyper parameters of the model</a:t>
            </a:r>
            <a:endParaRPr>
              <a:solidFill>
                <a:schemeClr val="dk1"/>
              </a:solidFill>
            </a:endParaRPr>
          </a:p>
        </p:txBody>
      </p:sp>
      <p:sp>
        <p:nvSpPr>
          <p:cNvPr id="897" name="Google Shape;897;p17"/>
          <p:cNvSpPr txBox="1">
            <a:spLocks noGrp="1"/>
          </p:cNvSpPr>
          <p:nvPr>
            <p:ph type="subTitle" idx="5"/>
          </p:nvPr>
        </p:nvSpPr>
        <p:spPr>
          <a:xfrm>
            <a:off x="6026100" y="2396063"/>
            <a:ext cx="2404800" cy="402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400"/>
              <a:buNone/>
            </a:pPr>
            <a:r>
              <a:rPr lang="en" sz="1600">
                <a:solidFill>
                  <a:schemeClr val="dk1"/>
                </a:solidFill>
              </a:rPr>
              <a:t>Baseline XG Boost</a:t>
            </a:r>
            <a:endParaRPr sz="1600">
              <a:solidFill>
                <a:schemeClr val="dk1"/>
              </a:solidFill>
            </a:endParaRPr>
          </a:p>
        </p:txBody>
      </p:sp>
      <p:sp>
        <p:nvSpPr>
          <p:cNvPr id="898" name="Google Shape;898;p17"/>
          <p:cNvSpPr txBox="1">
            <a:spLocks noGrp="1"/>
          </p:cNvSpPr>
          <p:nvPr>
            <p:ph type="subTitle" idx="6"/>
          </p:nvPr>
        </p:nvSpPr>
        <p:spPr>
          <a:xfrm>
            <a:off x="6026100" y="3147472"/>
            <a:ext cx="2404800" cy="87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solidFill>
                  <a:schemeClr val="dk1"/>
                </a:solidFill>
              </a:rPr>
              <a:t>Boosting method was attempted to increase the performance of the model</a:t>
            </a:r>
            <a:endParaRPr>
              <a:solidFill>
                <a:schemeClr val="dk1"/>
              </a:solidFill>
            </a:endParaRPr>
          </a:p>
        </p:txBody>
      </p:sp>
      <p:sp>
        <p:nvSpPr>
          <p:cNvPr id="899" name="Google Shape;899;p17"/>
          <p:cNvSpPr txBox="1">
            <a:spLocks noGrp="1"/>
          </p:cNvSpPr>
          <p:nvPr>
            <p:ph type="title"/>
          </p:nvPr>
        </p:nvSpPr>
        <p:spPr>
          <a:xfrm>
            <a:off x="1532550" y="1631375"/>
            <a:ext cx="765900" cy="420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18</a:t>
            </a:r>
            <a:endParaRPr>
              <a:solidFill>
                <a:schemeClr val="lt1"/>
              </a:solidFill>
            </a:endParaRPr>
          </a:p>
        </p:txBody>
      </p:sp>
      <p:sp>
        <p:nvSpPr>
          <p:cNvPr id="900" name="Google Shape;900;p17"/>
          <p:cNvSpPr txBox="1">
            <a:spLocks noGrp="1"/>
          </p:cNvSpPr>
          <p:nvPr>
            <p:ph type="title" idx="8"/>
          </p:nvPr>
        </p:nvSpPr>
        <p:spPr>
          <a:xfrm>
            <a:off x="6845550" y="1631375"/>
            <a:ext cx="765900" cy="420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solidFill>
                  <a:schemeClr val="lt1"/>
                </a:solidFill>
              </a:rPr>
              <a:t>0</a:t>
            </a:r>
            <a:r>
              <a:rPr lang="en"/>
              <a:t>1</a:t>
            </a:r>
            <a:endParaRPr>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pic>
        <p:nvPicPr>
          <p:cNvPr id="905" name="Google Shape;905;g2544790da9c_1_31"/>
          <p:cNvPicPr preferRelativeResize="0"/>
          <p:nvPr/>
        </p:nvPicPr>
        <p:blipFill>
          <a:blip r:embed="rId3">
            <a:alphaModFix/>
          </a:blip>
          <a:stretch>
            <a:fillRect/>
          </a:stretch>
        </p:blipFill>
        <p:spPr>
          <a:xfrm>
            <a:off x="0" y="0"/>
            <a:ext cx="9144005" cy="5143500"/>
          </a:xfrm>
          <a:prstGeom prst="rect">
            <a:avLst/>
          </a:prstGeom>
          <a:noFill/>
          <a:ln>
            <a:noFill/>
          </a:ln>
        </p:spPr>
      </p:pic>
      <p:sp>
        <p:nvSpPr>
          <p:cNvPr id="906" name="Google Shape;906;g2544790da9c_1_31"/>
          <p:cNvSpPr txBox="1">
            <a:spLocks noGrp="1"/>
          </p:cNvSpPr>
          <p:nvPr>
            <p:ph type="title"/>
          </p:nvPr>
        </p:nvSpPr>
        <p:spPr>
          <a:xfrm>
            <a:off x="612475" y="147075"/>
            <a:ext cx="40614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Modelling workflow</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g2544790da9c_0_161"/>
          <p:cNvSpPr txBox="1">
            <a:spLocks noGrp="1"/>
          </p:cNvSpPr>
          <p:nvPr>
            <p:ph type="title"/>
          </p:nvPr>
        </p:nvSpPr>
        <p:spPr>
          <a:xfrm>
            <a:off x="713100" y="116025"/>
            <a:ext cx="77178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Summary Table Score</a:t>
            </a:r>
            <a:endParaRPr/>
          </a:p>
        </p:txBody>
      </p:sp>
      <p:graphicFrame>
        <p:nvGraphicFramePr>
          <p:cNvPr id="912" name="Google Shape;912;g2544790da9c_0_161"/>
          <p:cNvGraphicFramePr/>
          <p:nvPr/>
        </p:nvGraphicFramePr>
        <p:xfrm>
          <a:off x="833225" y="885400"/>
          <a:ext cx="3000000" cy="3000000"/>
        </p:xfrm>
        <a:graphic>
          <a:graphicData uri="http://schemas.openxmlformats.org/drawingml/2006/table">
            <a:tbl>
              <a:tblPr>
                <a:noFill/>
                <a:tableStyleId>{550152AB-03FA-4C9B-8DAB-C0E68EDF8B57}</a:tableStyleId>
              </a:tblPr>
              <a:tblGrid>
                <a:gridCol w="1849225">
                  <a:extLst>
                    <a:ext uri="{9D8B030D-6E8A-4147-A177-3AD203B41FA5}">
                      <a16:colId xmlns:a16="http://schemas.microsoft.com/office/drawing/2014/main" val="20000"/>
                    </a:ext>
                  </a:extLst>
                </a:gridCol>
                <a:gridCol w="2059625">
                  <a:extLst>
                    <a:ext uri="{9D8B030D-6E8A-4147-A177-3AD203B41FA5}">
                      <a16:colId xmlns:a16="http://schemas.microsoft.com/office/drawing/2014/main" val="20001"/>
                    </a:ext>
                  </a:extLst>
                </a:gridCol>
                <a:gridCol w="1954425">
                  <a:extLst>
                    <a:ext uri="{9D8B030D-6E8A-4147-A177-3AD203B41FA5}">
                      <a16:colId xmlns:a16="http://schemas.microsoft.com/office/drawing/2014/main" val="20002"/>
                    </a:ext>
                  </a:extLst>
                </a:gridCol>
                <a:gridCol w="1954425">
                  <a:extLst>
                    <a:ext uri="{9D8B030D-6E8A-4147-A177-3AD203B41FA5}">
                      <a16:colId xmlns:a16="http://schemas.microsoft.com/office/drawing/2014/main" val="20003"/>
                    </a:ext>
                  </a:extLst>
                </a:gridCol>
              </a:tblGrid>
              <a:tr h="728475">
                <a:tc>
                  <a:txBody>
                    <a:bodyPr/>
                    <a:lstStyle/>
                    <a:p>
                      <a:pPr marL="0" lvl="0" indent="0" algn="l" rtl="0">
                        <a:spcBef>
                          <a:spcPts val="0"/>
                        </a:spcBef>
                        <a:spcAft>
                          <a:spcPts val="0"/>
                        </a:spcAft>
                        <a:buNone/>
                      </a:pPr>
                      <a:endParaRPr>
                        <a:latin typeface="Karla Medium"/>
                        <a:ea typeface="Karla Medium"/>
                        <a:cs typeface="Karla Medium"/>
                        <a:sym typeface="Karla Medium"/>
                      </a:endParaRPr>
                    </a:p>
                  </a:txBody>
                  <a:tcPr marL="91425" marR="91425" marT="91425" marB="91425">
                    <a:lnL w="9525" cap="flat" cmpd="sng">
                      <a:solidFill>
                        <a:srgbClr val="9E9E9E">
                          <a:alpha val="0"/>
                        </a:srgbClr>
                      </a:solidFill>
                      <a:prstDash val="solid"/>
                      <a:round/>
                      <a:headEnd type="none" w="sm" len="sm"/>
                      <a:tailEnd type="none" w="sm" len="sm"/>
                    </a:lnL>
                    <a:lnT w="9525" cap="flat" cmpd="sng">
                      <a:solidFill>
                        <a:srgbClr val="9E9E9E">
                          <a:alpha val="0"/>
                        </a:srgbClr>
                      </a:solidFill>
                      <a:prstDash val="solid"/>
                      <a:round/>
                      <a:headEnd type="none" w="sm" len="sm"/>
                      <a:tailEnd type="none" w="sm" len="sm"/>
                    </a:lnT>
                  </a:tcPr>
                </a:tc>
                <a:tc>
                  <a:txBody>
                    <a:bodyPr/>
                    <a:lstStyle/>
                    <a:p>
                      <a:pPr marL="0" lvl="0" indent="0" algn="ctr" rtl="0">
                        <a:spcBef>
                          <a:spcPts val="0"/>
                        </a:spcBef>
                        <a:spcAft>
                          <a:spcPts val="0"/>
                        </a:spcAft>
                        <a:buNone/>
                      </a:pPr>
                      <a:r>
                        <a:rPr lang="en">
                          <a:latin typeface="Karla Medium"/>
                          <a:ea typeface="Karla Medium"/>
                          <a:cs typeface="Karla Medium"/>
                          <a:sym typeface="Karla Medium"/>
                        </a:rPr>
                        <a:t>Accuracy</a:t>
                      </a:r>
                      <a:endParaRPr>
                        <a:latin typeface="Karla Medium"/>
                        <a:ea typeface="Karla Medium"/>
                        <a:cs typeface="Karla Medium"/>
                        <a:sym typeface="Karla Medium"/>
                      </a:endParaRPr>
                    </a:p>
                    <a:p>
                      <a:pPr marL="0" lvl="0" indent="0" algn="ctr" rtl="0">
                        <a:spcBef>
                          <a:spcPts val="0"/>
                        </a:spcBef>
                        <a:spcAft>
                          <a:spcPts val="0"/>
                        </a:spcAft>
                        <a:buNone/>
                      </a:pPr>
                      <a:r>
                        <a:rPr lang="en">
                          <a:latin typeface="Karla Medium"/>
                          <a:ea typeface="Karla Medium"/>
                          <a:cs typeface="Karla Medium"/>
                          <a:sym typeface="Karla Medium"/>
                        </a:rPr>
                        <a:t>(Train)</a:t>
                      </a:r>
                      <a:endParaRPr>
                        <a:latin typeface="Karla Medium"/>
                        <a:ea typeface="Karla Medium"/>
                        <a:cs typeface="Karla Medium"/>
                        <a:sym typeface="Karla Medium"/>
                      </a:endParaRPr>
                    </a:p>
                  </a:txBody>
                  <a:tcPr marL="91425" marR="91425" marT="91425" marB="91425" anchor="ctr">
                    <a:solidFill>
                      <a:srgbClr val="8E7CC3"/>
                    </a:solidFill>
                  </a:tcPr>
                </a:tc>
                <a:tc>
                  <a:txBody>
                    <a:bodyPr/>
                    <a:lstStyle/>
                    <a:p>
                      <a:pPr marL="0" lvl="0" indent="0" algn="ctr" rtl="0">
                        <a:spcBef>
                          <a:spcPts val="0"/>
                        </a:spcBef>
                        <a:spcAft>
                          <a:spcPts val="0"/>
                        </a:spcAft>
                        <a:buNone/>
                      </a:pPr>
                      <a:r>
                        <a:rPr lang="en">
                          <a:latin typeface="Karla Medium"/>
                          <a:ea typeface="Karla Medium"/>
                          <a:cs typeface="Karla Medium"/>
                          <a:sym typeface="Karla Medium"/>
                        </a:rPr>
                        <a:t>Accuracy</a:t>
                      </a:r>
                      <a:endParaRPr>
                        <a:latin typeface="Karla Medium"/>
                        <a:ea typeface="Karla Medium"/>
                        <a:cs typeface="Karla Medium"/>
                        <a:sym typeface="Karla Medium"/>
                      </a:endParaRPr>
                    </a:p>
                    <a:p>
                      <a:pPr marL="0" lvl="0" indent="0" algn="ctr" rtl="0">
                        <a:spcBef>
                          <a:spcPts val="0"/>
                        </a:spcBef>
                        <a:spcAft>
                          <a:spcPts val="0"/>
                        </a:spcAft>
                        <a:buNone/>
                      </a:pPr>
                      <a:r>
                        <a:rPr lang="en">
                          <a:latin typeface="Karla Medium"/>
                          <a:ea typeface="Karla Medium"/>
                          <a:cs typeface="Karla Medium"/>
                          <a:sym typeface="Karla Medium"/>
                        </a:rPr>
                        <a:t>(Test)</a:t>
                      </a:r>
                      <a:endParaRPr>
                        <a:latin typeface="Karla Medium"/>
                        <a:ea typeface="Karla Medium"/>
                        <a:cs typeface="Karla Medium"/>
                        <a:sym typeface="Karla Medium"/>
                      </a:endParaRPr>
                    </a:p>
                  </a:txBody>
                  <a:tcPr marL="91425" marR="91425" marT="91425" marB="91425" anchor="ctr">
                    <a:solidFill>
                      <a:srgbClr val="8E7CC3"/>
                    </a:solidFill>
                  </a:tcPr>
                </a:tc>
                <a:tc>
                  <a:txBody>
                    <a:bodyPr/>
                    <a:lstStyle/>
                    <a:p>
                      <a:pPr marL="0" lvl="0" indent="0" algn="ctr" rtl="0">
                        <a:spcBef>
                          <a:spcPts val="0"/>
                        </a:spcBef>
                        <a:spcAft>
                          <a:spcPts val="0"/>
                        </a:spcAft>
                        <a:buNone/>
                      </a:pPr>
                      <a:r>
                        <a:rPr lang="en">
                          <a:latin typeface="Karla Medium"/>
                          <a:ea typeface="Karla Medium"/>
                          <a:cs typeface="Karla Medium"/>
                          <a:sym typeface="Karla Medium"/>
                        </a:rPr>
                        <a:t>Cross Validation Score</a:t>
                      </a:r>
                      <a:endParaRPr>
                        <a:latin typeface="Karla Medium"/>
                        <a:ea typeface="Karla Medium"/>
                        <a:cs typeface="Karla Medium"/>
                        <a:sym typeface="Karla Medium"/>
                      </a:endParaRPr>
                    </a:p>
                  </a:txBody>
                  <a:tcPr marL="91425" marR="91425" marT="91425" marB="91425" anchor="ctr">
                    <a:solidFill>
                      <a:srgbClr val="8E7CC3"/>
                    </a:solidFill>
                  </a:tcPr>
                </a:tc>
                <a:extLst>
                  <a:ext uri="{0D108BD9-81ED-4DB2-BD59-A6C34878D82A}">
                    <a16:rowId xmlns:a16="http://schemas.microsoft.com/office/drawing/2014/main" val="10000"/>
                  </a:ext>
                </a:extLst>
              </a:tr>
              <a:tr h="459600">
                <a:tc>
                  <a:txBody>
                    <a:bodyPr/>
                    <a:lstStyle/>
                    <a:p>
                      <a:pPr marL="0" lvl="0" indent="0" algn="l" rtl="0">
                        <a:spcBef>
                          <a:spcPts val="0"/>
                        </a:spcBef>
                        <a:spcAft>
                          <a:spcPts val="0"/>
                        </a:spcAft>
                        <a:buNone/>
                      </a:pPr>
                      <a:r>
                        <a:rPr lang="en">
                          <a:latin typeface="Karla Medium"/>
                          <a:ea typeface="Karla Medium"/>
                          <a:cs typeface="Karla Medium"/>
                          <a:sym typeface="Karla Medium"/>
                        </a:rPr>
                        <a:t>Baseline Model</a:t>
                      </a:r>
                      <a:endParaRPr>
                        <a:latin typeface="Karla Medium"/>
                        <a:ea typeface="Karla Medium"/>
                        <a:cs typeface="Karla Medium"/>
                        <a:sym typeface="Karla Medium"/>
                      </a:endParaRPr>
                    </a:p>
                  </a:txBody>
                  <a:tcPr marL="91425" marR="91425" marT="91425" marB="91425" anchor="ctr">
                    <a:solidFill>
                      <a:srgbClr val="8E7CC3"/>
                    </a:solidFill>
                  </a:tcPr>
                </a:tc>
                <a:tc gridSpan="2">
                  <a:txBody>
                    <a:bodyPr/>
                    <a:lstStyle/>
                    <a:p>
                      <a:pPr marL="0" lvl="0" indent="0" algn="ctr" rtl="0">
                        <a:spcBef>
                          <a:spcPts val="0"/>
                        </a:spcBef>
                        <a:spcAft>
                          <a:spcPts val="0"/>
                        </a:spcAft>
                        <a:buNone/>
                      </a:pPr>
                      <a:r>
                        <a:rPr lang="en">
                          <a:latin typeface="Karla Medium"/>
                          <a:ea typeface="Karla Medium"/>
                          <a:cs typeface="Karla Medium"/>
                          <a:sym typeface="Karla Medium"/>
                        </a:rPr>
                        <a:t>0.520833</a:t>
                      </a:r>
                      <a:endParaRPr>
                        <a:latin typeface="Karla Medium"/>
                        <a:ea typeface="Karla Medium"/>
                        <a:cs typeface="Karla Medium"/>
                        <a:sym typeface="Karla Medium"/>
                      </a:endParaRPr>
                    </a:p>
                  </a:txBody>
                  <a:tcPr marL="91425" marR="91425" marT="91425" marB="91425" anchor="ctr">
                    <a:solidFill>
                      <a:srgbClr val="D9D2E9"/>
                    </a:solidFill>
                  </a:tcPr>
                </a:tc>
                <a:tc hMerge="1">
                  <a:txBody>
                    <a:bodyPr/>
                    <a:lstStyle/>
                    <a:p>
                      <a:endParaRPr lang="en-US"/>
                    </a:p>
                  </a:txBody>
                  <a:tcPr/>
                </a:tc>
                <a:tc>
                  <a:txBody>
                    <a:bodyPr/>
                    <a:lstStyle/>
                    <a:p>
                      <a:pPr marL="0" lvl="0" indent="0" algn="ctr" rtl="0">
                        <a:spcBef>
                          <a:spcPts val="0"/>
                        </a:spcBef>
                        <a:spcAft>
                          <a:spcPts val="0"/>
                        </a:spcAft>
                        <a:buNone/>
                      </a:pPr>
                      <a:r>
                        <a:rPr lang="en">
                          <a:latin typeface="Karla Medium"/>
                          <a:ea typeface="Karla Medium"/>
                          <a:cs typeface="Karla Medium"/>
                          <a:sym typeface="Karla Medium"/>
                        </a:rPr>
                        <a:t>NA</a:t>
                      </a:r>
                      <a:endParaRPr>
                        <a:latin typeface="Karla Medium"/>
                        <a:ea typeface="Karla Medium"/>
                        <a:cs typeface="Karla Medium"/>
                        <a:sym typeface="Karla Medium"/>
                      </a:endParaRPr>
                    </a:p>
                  </a:txBody>
                  <a:tcPr marL="91425" marR="91425" marT="91425" marB="91425" anchor="ctr">
                    <a:solidFill>
                      <a:srgbClr val="D9D2E9"/>
                    </a:solidFill>
                  </a:tcPr>
                </a:tc>
                <a:extLst>
                  <a:ext uri="{0D108BD9-81ED-4DB2-BD59-A6C34878D82A}">
                    <a16:rowId xmlns:a16="http://schemas.microsoft.com/office/drawing/2014/main" val="10001"/>
                  </a:ext>
                </a:extLst>
              </a:tr>
              <a:tr h="785250">
                <a:tc>
                  <a:txBody>
                    <a:bodyPr/>
                    <a:lstStyle/>
                    <a:p>
                      <a:pPr marL="0" lvl="0" indent="0" algn="l" rtl="0">
                        <a:spcBef>
                          <a:spcPts val="0"/>
                        </a:spcBef>
                        <a:spcAft>
                          <a:spcPts val="0"/>
                        </a:spcAft>
                        <a:buClr>
                          <a:schemeClr val="dk1"/>
                        </a:buClr>
                        <a:buSzPts val="1100"/>
                        <a:buFont typeface="Arial"/>
                        <a:buNone/>
                      </a:pPr>
                      <a:r>
                        <a:rPr lang="en">
                          <a:solidFill>
                            <a:schemeClr val="dk1"/>
                          </a:solidFill>
                          <a:latin typeface="Karla Medium"/>
                          <a:ea typeface="Karla Medium"/>
                          <a:cs typeface="Karla Medium"/>
                          <a:sym typeface="Karla Medium"/>
                        </a:rPr>
                        <a:t>Multinomial(NB) +</a:t>
                      </a:r>
                      <a:endParaRPr>
                        <a:solidFill>
                          <a:schemeClr val="dk1"/>
                        </a:solidFill>
                        <a:latin typeface="Karla Medium"/>
                        <a:ea typeface="Karla Medium"/>
                        <a:cs typeface="Karla Medium"/>
                        <a:sym typeface="Karla Medium"/>
                      </a:endParaRPr>
                    </a:p>
                    <a:p>
                      <a:pPr marL="0" lvl="0" indent="0" algn="l" rtl="0">
                        <a:spcBef>
                          <a:spcPts val="0"/>
                        </a:spcBef>
                        <a:spcAft>
                          <a:spcPts val="0"/>
                        </a:spcAft>
                        <a:buClr>
                          <a:schemeClr val="dk1"/>
                        </a:buClr>
                        <a:buSzPts val="1100"/>
                        <a:buFont typeface="Arial"/>
                        <a:buNone/>
                      </a:pPr>
                      <a:r>
                        <a:rPr lang="en">
                          <a:solidFill>
                            <a:schemeClr val="dk1"/>
                          </a:solidFill>
                          <a:latin typeface="Karla Medium"/>
                          <a:ea typeface="Karla Medium"/>
                          <a:cs typeface="Karla Medium"/>
                          <a:sym typeface="Karla Medium"/>
                        </a:rPr>
                        <a:t>CountVect + GridSearchCV</a:t>
                      </a:r>
                      <a:endParaRPr>
                        <a:latin typeface="Karla Medium"/>
                        <a:ea typeface="Karla Medium"/>
                        <a:cs typeface="Karla Medium"/>
                        <a:sym typeface="Karla Medium"/>
                      </a:endParaRPr>
                    </a:p>
                  </a:txBody>
                  <a:tcPr marL="91425" marR="91425" marT="91425" marB="91425" anchor="ctr">
                    <a:solidFill>
                      <a:srgbClr val="8E7CC3"/>
                    </a:solidFill>
                  </a:tcPr>
                </a:tc>
                <a:tc>
                  <a:txBody>
                    <a:bodyPr/>
                    <a:lstStyle/>
                    <a:p>
                      <a:pPr marL="0" lvl="0" indent="0" algn="ctr" rtl="0">
                        <a:spcBef>
                          <a:spcPts val="0"/>
                        </a:spcBef>
                        <a:spcAft>
                          <a:spcPts val="0"/>
                        </a:spcAft>
                        <a:buNone/>
                      </a:pPr>
                      <a:r>
                        <a:rPr lang="en">
                          <a:latin typeface="Karla Medium"/>
                          <a:ea typeface="Karla Medium"/>
                          <a:cs typeface="Karla Medium"/>
                          <a:sym typeface="Karla Medium"/>
                        </a:rPr>
                        <a:t>0.97050</a:t>
                      </a:r>
                      <a:endParaRPr>
                        <a:latin typeface="Karla Medium"/>
                        <a:ea typeface="Karla Medium"/>
                        <a:cs typeface="Karla Medium"/>
                        <a:sym typeface="Karla Medium"/>
                      </a:endParaRPr>
                    </a:p>
                  </a:txBody>
                  <a:tcPr marL="91425" marR="91425" marT="91425" marB="91425" anchor="ctr">
                    <a:solidFill>
                      <a:srgbClr val="D9D2E9"/>
                    </a:solidFill>
                  </a:tcPr>
                </a:tc>
                <a:tc>
                  <a:txBody>
                    <a:bodyPr/>
                    <a:lstStyle/>
                    <a:p>
                      <a:pPr marL="0" lvl="0" indent="0" algn="ctr" rtl="0">
                        <a:spcBef>
                          <a:spcPts val="0"/>
                        </a:spcBef>
                        <a:spcAft>
                          <a:spcPts val="0"/>
                        </a:spcAft>
                        <a:buNone/>
                      </a:pPr>
                      <a:r>
                        <a:rPr lang="en">
                          <a:latin typeface="Karla Medium"/>
                          <a:ea typeface="Karla Medium"/>
                          <a:cs typeface="Karla Medium"/>
                          <a:sym typeface="Karla Medium"/>
                        </a:rPr>
                        <a:t>0.90653</a:t>
                      </a:r>
                      <a:endParaRPr>
                        <a:latin typeface="Karla Medium"/>
                        <a:ea typeface="Karla Medium"/>
                        <a:cs typeface="Karla Medium"/>
                        <a:sym typeface="Karla Medium"/>
                      </a:endParaRPr>
                    </a:p>
                  </a:txBody>
                  <a:tcPr marL="91425" marR="91425" marT="91425" marB="91425" anchor="ctr">
                    <a:solidFill>
                      <a:srgbClr val="D9D2E9"/>
                    </a:solidFill>
                  </a:tcPr>
                </a:tc>
                <a:tc>
                  <a:txBody>
                    <a:bodyPr/>
                    <a:lstStyle/>
                    <a:p>
                      <a:pPr marL="0" lvl="0" indent="0" algn="ctr" rtl="0">
                        <a:spcBef>
                          <a:spcPts val="0"/>
                        </a:spcBef>
                        <a:spcAft>
                          <a:spcPts val="0"/>
                        </a:spcAft>
                        <a:buNone/>
                      </a:pPr>
                      <a:r>
                        <a:rPr lang="en">
                          <a:latin typeface="Karla Medium"/>
                          <a:ea typeface="Karla Medium"/>
                          <a:cs typeface="Karla Medium"/>
                          <a:sym typeface="Karla Medium"/>
                        </a:rPr>
                        <a:t>0.88123</a:t>
                      </a:r>
                      <a:endParaRPr>
                        <a:latin typeface="Karla Medium"/>
                        <a:ea typeface="Karla Medium"/>
                        <a:cs typeface="Karla Medium"/>
                        <a:sym typeface="Karla Medium"/>
                      </a:endParaRPr>
                    </a:p>
                  </a:txBody>
                  <a:tcPr marL="91425" marR="91425" marT="91425" marB="91425" anchor="ctr">
                    <a:solidFill>
                      <a:srgbClr val="D9D2E9"/>
                    </a:solidFill>
                  </a:tcPr>
                </a:tc>
                <a:extLst>
                  <a:ext uri="{0D108BD9-81ED-4DB2-BD59-A6C34878D82A}">
                    <a16:rowId xmlns:a16="http://schemas.microsoft.com/office/drawing/2014/main" val="10002"/>
                  </a:ext>
                </a:extLst>
              </a:tr>
              <a:tr h="785250">
                <a:tc>
                  <a:txBody>
                    <a:bodyPr/>
                    <a:lstStyle/>
                    <a:p>
                      <a:pPr marL="0" lvl="0" indent="0" algn="l" rtl="0">
                        <a:spcBef>
                          <a:spcPts val="0"/>
                        </a:spcBef>
                        <a:spcAft>
                          <a:spcPts val="0"/>
                        </a:spcAft>
                        <a:buNone/>
                      </a:pPr>
                      <a:r>
                        <a:rPr lang="en">
                          <a:solidFill>
                            <a:schemeClr val="dk1"/>
                          </a:solidFill>
                          <a:latin typeface="Karla Medium"/>
                          <a:ea typeface="Karla Medium"/>
                          <a:cs typeface="Karla Medium"/>
                          <a:sym typeface="Karla Medium"/>
                        </a:rPr>
                        <a:t>Logistic Regression + TF-IDF + GridSearchCV</a:t>
                      </a:r>
                      <a:endParaRPr>
                        <a:solidFill>
                          <a:schemeClr val="dk1"/>
                        </a:solidFill>
                        <a:latin typeface="Karla Medium"/>
                        <a:ea typeface="Karla Medium"/>
                        <a:cs typeface="Karla Medium"/>
                        <a:sym typeface="Karla Medium"/>
                      </a:endParaRPr>
                    </a:p>
                  </a:txBody>
                  <a:tcPr marL="91425" marR="91425" marT="91425" marB="91425" anchor="ctr">
                    <a:solidFill>
                      <a:srgbClr val="8E7CC3"/>
                    </a:solidFill>
                  </a:tcPr>
                </a:tc>
                <a:tc>
                  <a:txBody>
                    <a:bodyPr/>
                    <a:lstStyle/>
                    <a:p>
                      <a:pPr marL="0" lvl="0" indent="0" algn="ctr" rtl="0">
                        <a:spcBef>
                          <a:spcPts val="0"/>
                        </a:spcBef>
                        <a:spcAft>
                          <a:spcPts val="0"/>
                        </a:spcAft>
                        <a:buNone/>
                      </a:pPr>
                      <a:r>
                        <a:rPr lang="en">
                          <a:latin typeface="Karla Medium"/>
                          <a:ea typeface="Karla Medium"/>
                          <a:cs typeface="Karla Medium"/>
                          <a:sym typeface="Karla Medium"/>
                        </a:rPr>
                        <a:t>0.97957</a:t>
                      </a:r>
                      <a:endParaRPr>
                        <a:latin typeface="Karla Medium"/>
                        <a:ea typeface="Karla Medium"/>
                        <a:cs typeface="Karla Medium"/>
                        <a:sym typeface="Karla Medium"/>
                      </a:endParaRPr>
                    </a:p>
                  </a:txBody>
                  <a:tcPr marL="91425" marR="91425" marT="91425" marB="91425" anchor="ctr">
                    <a:solidFill>
                      <a:srgbClr val="D9D2E9"/>
                    </a:solidFill>
                  </a:tcPr>
                </a:tc>
                <a:tc>
                  <a:txBody>
                    <a:bodyPr/>
                    <a:lstStyle/>
                    <a:p>
                      <a:pPr marL="0" lvl="0" indent="0" algn="ctr" rtl="0">
                        <a:spcBef>
                          <a:spcPts val="0"/>
                        </a:spcBef>
                        <a:spcAft>
                          <a:spcPts val="0"/>
                        </a:spcAft>
                        <a:buNone/>
                      </a:pPr>
                      <a:r>
                        <a:rPr lang="en">
                          <a:latin typeface="Karla Medium"/>
                          <a:ea typeface="Karla Medium"/>
                          <a:cs typeface="Karla Medium"/>
                          <a:sym typeface="Karla Medium"/>
                        </a:rPr>
                        <a:t>0.90652</a:t>
                      </a:r>
                      <a:endParaRPr>
                        <a:latin typeface="Karla Medium"/>
                        <a:ea typeface="Karla Medium"/>
                        <a:cs typeface="Karla Medium"/>
                        <a:sym typeface="Karla Medium"/>
                      </a:endParaRPr>
                    </a:p>
                  </a:txBody>
                  <a:tcPr marL="91425" marR="91425" marT="91425" marB="91425" anchor="ctr">
                    <a:solidFill>
                      <a:srgbClr val="D9D2E9"/>
                    </a:solidFill>
                  </a:tcPr>
                </a:tc>
                <a:tc>
                  <a:txBody>
                    <a:bodyPr/>
                    <a:lstStyle/>
                    <a:p>
                      <a:pPr marL="0" lvl="0" indent="0" algn="ctr" rtl="0">
                        <a:spcBef>
                          <a:spcPts val="0"/>
                        </a:spcBef>
                        <a:spcAft>
                          <a:spcPts val="0"/>
                        </a:spcAft>
                        <a:buNone/>
                      </a:pPr>
                      <a:r>
                        <a:rPr lang="en">
                          <a:latin typeface="Karla Medium"/>
                          <a:ea typeface="Karla Medium"/>
                          <a:cs typeface="Karla Medium"/>
                          <a:sym typeface="Karla Medium"/>
                        </a:rPr>
                        <a:t>0.87368</a:t>
                      </a:r>
                      <a:endParaRPr>
                        <a:latin typeface="Karla Medium"/>
                        <a:ea typeface="Karla Medium"/>
                        <a:cs typeface="Karla Medium"/>
                        <a:sym typeface="Karla Medium"/>
                      </a:endParaRPr>
                    </a:p>
                  </a:txBody>
                  <a:tcPr marL="91425" marR="91425" marT="91425" marB="91425" anchor="ctr">
                    <a:solidFill>
                      <a:srgbClr val="D9D2E9"/>
                    </a:solidFill>
                  </a:tcPr>
                </a:tc>
                <a:extLst>
                  <a:ext uri="{0D108BD9-81ED-4DB2-BD59-A6C34878D82A}">
                    <a16:rowId xmlns:a16="http://schemas.microsoft.com/office/drawing/2014/main" val="10003"/>
                  </a:ext>
                </a:extLst>
              </a:tr>
              <a:tr h="785250">
                <a:tc>
                  <a:txBody>
                    <a:bodyPr/>
                    <a:lstStyle/>
                    <a:p>
                      <a:pPr marL="0" lvl="0" indent="0" algn="l" rtl="0">
                        <a:spcBef>
                          <a:spcPts val="0"/>
                        </a:spcBef>
                        <a:spcAft>
                          <a:spcPts val="0"/>
                        </a:spcAft>
                        <a:buNone/>
                      </a:pPr>
                      <a:r>
                        <a:rPr lang="en">
                          <a:latin typeface="Karla Medium"/>
                          <a:ea typeface="Karla Medium"/>
                          <a:cs typeface="Karla Medium"/>
                          <a:sym typeface="Karla Medium"/>
                        </a:rPr>
                        <a:t>Multinomial(NB) +</a:t>
                      </a:r>
                      <a:endParaRPr>
                        <a:latin typeface="Karla Medium"/>
                        <a:ea typeface="Karla Medium"/>
                        <a:cs typeface="Karla Medium"/>
                        <a:sym typeface="Karla Medium"/>
                      </a:endParaRPr>
                    </a:p>
                    <a:p>
                      <a:pPr marL="0" lvl="0" indent="0" algn="l" rtl="0">
                        <a:spcBef>
                          <a:spcPts val="0"/>
                        </a:spcBef>
                        <a:spcAft>
                          <a:spcPts val="0"/>
                        </a:spcAft>
                        <a:buNone/>
                      </a:pPr>
                      <a:r>
                        <a:rPr lang="en">
                          <a:latin typeface="Karla Medium"/>
                          <a:ea typeface="Karla Medium"/>
                          <a:cs typeface="Karla Medium"/>
                          <a:sym typeface="Karla Medium"/>
                        </a:rPr>
                        <a:t>TF-IDF + GridSearchCV</a:t>
                      </a:r>
                      <a:endParaRPr>
                        <a:latin typeface="Karla Medium"/>
                        <a:ea typeface="Karla Medium"/>
                        <a:cs typeface="Karla Medium"/>
                        <a:sym typeface="Karla Medium"/>
                      </a:endParaRPr>
                    </a:p>
                  </a:txBody>
                  <a:tcPr marL="91425" marR="91425" marT="91425" marB="91425">
                    <a:solidFill>
                      <a:srgbClr val="8E7CC3"/>
                    </a:solidFill>
                  </a:tcPr>
                </a:tc>
                <a:tc>
                  <a:txBody>
                    <a:bodyPr/>
                    <a:lstStyle/>
                    <a:p>
                      <a:pPr marL="0" lvl="0" indent="0" algn="ctr" rtl="0">
                        <a:spcBef>
                          <a:spcPts val="0"/>
                        </a:spcBef>
                        <a:spcAft>
                          <a:spcPts val="0"/>
                        </a:spcAft>
                        <a:buNone/>
                      </a:pPr>
                      <a:r>
                        <a:rPr lang="en">
                          <a:latin typeface="Karla Medium"/>
                          <a:ea typeface="Karla Medium"/>
                          <a:cs typeface="Karla Medium"/>
                          <a:sym typeface="Karla Medium"/>
                        </a:rPr>
                        <a:t>0.98865</a:t>
                      </a:r>
                      <a:endParaRPr>
                        <a:latin typeface="Karla Medium"/>
                        <a:ea typeface="Karla Medium"/>
                        <a:cs typeface="Karla Medium"/>
                        <a:sym typeface="Karla Medium"/>
                      </a:endParaRPr>
                    </a:p>
                  </a:txBody>
                  <a:tcPr marL="91425" marR="91425" marT="91425" marB="91425" anchor="ctr">
                    <a:solidFill>
                      <a:srgbClr val="B6D7A8"/>
                    </a:solidFill>
                  </a:tcPr>
                </a:tc>
                <a:tc>
                  <a:txBody>
                    <a:bodyPr/>
                    <a:lstStyle/>
                    <a:p>
                      <a:pPr marL="0" lvl="0" indent="0" algn="ctr" rtl="0">
                        <a:spcBef>
                          <a:spcPts val="0"/>
                        </a:spcBef>
                        <a:spcAft>
                          <a:spcPts val="0"/>
                        </a:spcAft>
                        <a:buNone/>
                      </a:pPr>
                      <a:r>
                        <a:rPr lang="en">
                          <a:latin typeface="Karla Medium"/>
                          <a:ea typeface="Karla Medium"/>
                          <a:cs typeface="Karla Medium"/>
                          <a:sym typeface="Karla Medium"/>
                        </a:rPr>
                        <a:t>0.92063</a:t>
                      </a:r>
                      <a:endParaRPr>
                        <a:latin typeface="Karla Medium"/>
                        <a:ea typeface="Karla Medium"/>
                        <a:cs typeface="Karla Medium"/>
                        <a:sym typeface="Karla Medium"/>
                      </a:endParaRPr>
                    </a:p>
                  </a:txBody>
                  <a:tcPr marL="91425" marR="91425" marT="91425" marB="91425" anchor="ctr">
                    <a:solidFill>
                      <a:srgbClr val="B6D7A8"/>
                    </a:solidFill>
                  </a:tcPr>
                </a:tc>
                <a:tc>
                  <a:txBody>
                    <a:bodyPr/>
                    <a:lstStyle/>
                    <a:p>
                      <a:pPr marL="0" lvl="0" indent="0" algn="ctr" rtl="0">
                        <a:spcBef>
                          <a:spcPts val="0"/>
                        </a:spcBef>
                        <a:spcAft>
                          <a:spcPts val="0"/>
                        </a:spcAft>
                        <a:buNone/>
                      </a:pPr>
                      <a:r>
                        <a:rPr lang="en">
                          <a:latin typeface="Karla Medium"/>
                          <a:ea typeface="Karla Medium"/>
                          <a:cs typeface="Karla Medium"/>
                          <a:sym typeface="Karla Medium"/>
                        </a:rPr>
                        <a:t>0.87973</a:t>
                      </a:r>
                      <a:endParaRPr>
                        <a:latin typeface="Karla Medium"/>
                        <a:ea typeface="Karla Medium"/>
                        <a:cs typeface="Karla Medium"/>
                        <a:sym typeface="Karla Medium"/>
                      </a:endParaRPr>
                    </a:p>
                  </a:txBody>
                  <a:tcPr marL="91425" marR="91425" marT="91425" marB="91425" anchor="ctr">
                    <a:solidFill>
                      <a:srgbClr val="D9D2E9"/>
                    </a:solidFill>
                  </a:tcPr>
                </a:tc>
                <a:extLst>
                  <a:ext uri="{0D108BD9-81ED-4DB2-BD59-A6C34878D82A}">
                    <a16:rowId xmlns:a16="http://schemas.microsoft.com/office/drawing/2014/main" val="10004"/>
                  </a:ext>
                </a:extLst>
              </a:tr>
            </a:tbl>
          </a:graphicData>
        </a:graphic>
      </p:graphicFrame>
      <p:sp>
        <p:nvSpPr>
          <p:cNvPr id="913" name="Google Shape;913;g2544790da9c_0_161"/>
          <p:cNvSpPr txBox="1"/>
          <p:nvPr/>
        </p:nvSpPr>
        <p:spPr>
          <a:xfrm>
            <a:off x="757025" y="4466050"/>
            <a:ext cx="63033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i="1">
                <a:solidFill>
                  <a:schemeClr val="lt1"/>
                </a:solidFill>
              </a:rPr>
              <a:t>Best Model Hyperparameters:</a:t>
            </a:r>
            <a:endParaRPr sz="1100" i="1">
              <a:solidFill>
                <a:schemeClr val="lt1"/>
              </a:solidFill>
            </a:endParaRPr>
          </a:p>
          <a:p>
            <a:pPr marL="0" lvl="0" indent="0" algn="l" rtl="0">
              <a:spcBef>
                <a:spcPts val="0"/>
              </a:spcBef>
              <a:spcAft>
                <a:spcPts val="0"/>
              </a:spcAft>
              <a:buNone/>
            </a:pPr>
            <a:r>
              <a:rPr lang="en" sz="1100" i="1">
                <a:solidFill>
                  <a:schemeClr val="lt1"/>
                </a:solidFill>
              </a:rPr>
              <a:t>TfidfVectorizer: max_df=0.9, max_features=max_features, min_df=1</a:t>
            </a:r>
            <a:endParaRPr sz="1100" i="1">
              <a:solidFill>
                <a:schemeClr val="lt1"/>
              </a:solidFill>
            </a:endParaRPr>
          </a:p>
          <a:p>
            <a:pPr marL="0" lvl="0" indent="0" algn="l" rtl="0">
              <a:spcBef>
                <a:spcPts val="0"/>
              </a:spcBef>
              <a:spcAft>
                <a:spcPts val="0"/>
              </a:spcAft>
              <a:buNone/>
            </a:pPr>
            <a:r>
              <a:rPr lang="en" sz="1100" i="1">
                <a:solidFill>
                  <a:schemeClr val="lt1"/>
                </a:solidFill>
              </a:rPr>
              <a:t>MultinomialNB: alpha=0.5, fit_prior=True</a:t>
            </a:r>
            <a:endParaRPr sz="1100" i="1">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g2544790da9c_0_256"/>
          <p:cNvSpPr txBox="1">
            <a:spLocks noGrp="1"/>
          </p:cNvSpPr>
          <p:nvPr>
            <p:ph type="title"/>
          </p:nvPr>
        </p:nvSpPr>
        <p:spPr>
          <a:xfrm>
            <a:off x="772750" y="101125"/>
            <a:ext cx="8311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Features Importance </a:t>
            </a:r>
            <a:endParaRPr/>
          </a:p>
        </p:txBody>
      </p:sp>
      <p:sp>
        <p:nvSpPr>
          <p:cNvPr id="919" name="Google Shape;919;g2544790da9c_0_256"/>
          <p:cNvSpPr txBox="1"/>
          <p:nvPr/>
        </p:nvSpPr>
        <p:spPr>
          <a:xfrm>
            <a:off x="5056075" y="1248100"/>
            <a:ext cx="3199200" cy="357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800">
                <a:solidFill>
                  <a:schemeClr val="lt1"/>
                </a:solidFill>
                <a:latin typeface="Karla Medium"/>
                <a:ea typeface="Karla Medium"/>
                <a:cs typeface="Karla Medium"/>
                <a:sym typeface="Karla Medium"/>
              </a:rPr>
              <a:t>The character importances was doubly assured by the SHAP plot.</a:t>
            </a:r>
            <a:endParaRPr sz="1800">
              <a:solidFill>
                <a:schemeClr val="lt1"/>
              </a:solidFill>
              <a:latin typeface="Karla Medium"/>
              <a:ea typeface="Karla Medium"/>
              <a:cs typeface="Karla Medium"/>
              <a:sym typeface="Karla Medium"/>
            </a:endParaRPr>
          </a:p>
          <a:p>
            <a:pPr marL="0" marR="0" lvl="0" indent="0" algn="l" rtl="0">
              <a:lnSpc>
                <a:spcPct val="100000"/>
              </a:lnSpc>
              <a:spcBef>
                <a:spcPts val="0"/>
              </a:spcBef>
              <a:spcAft>
                <a:spcPts val="0"/>
              </a:spcAft>
              <a:buNone/>
            </a:pPr>
            <a:endParaRPr sz="1800">
              <a:solidFill>
                <a:schemeClr val="lt1"/>
              </a:solidFill>
              <a:latin typeface="Karla Medium"/>
              <a:ea typeface="Karla Medium"/>
              <a:cs typeface="Karla Medium"/>
              <a:sym typeface="Karla Medium"/>
            </a:endParaRPr>
          </a:p>
          <a:p>
            <a:pPr marL="0" marR="0" lvl="0" indent="0" algn="l" rtl="0">
              <a:lnSpc>
                <a:spcPct val="100000"/>
              </a:lnSpc>
              <a:spcBef>
                <a:spcPts val="0"/>
              </a:spcBef>
              <a:spcAft>
                <a:spcPts val="0"/>
              </a:spcAft>
              <a:buNone/>
            </a:pPr>
            <a:r>
              <a:rPr lang="en" sz="1800">
                <a:solidFill>
                  <a:schemeClr val="lt1"/>
                </a:solidFill>
                <a:latin typeface="Karla Medium"/>
                <a:ea typeface="Karla Medium"/>
                <a:cs typeface="Karla Medium"/>
                <a:sym typeface="Karla Medium"/>
              </a:rPr>
              <a:t>Sheldon is the most important feature for bigbagtheory</a:t>
            </a:r>
            <a:endParaRPr sz="1800">
              <a:solidFill>
                <a:schemeClr val="lt1"/>
              </a:solidFill>
              <a:latin typeface="Karla Medium"/>
              <a:ea typeface="Karla Medium"/>
              <a:cs typeface="Karla Medium"/>
              <a:sym typeface="Karla Medium"/>
            </a:endParaRPr>
          </a:p>
          <a:p>
            <a:pPr marL="0" marR="0" lvl="0" indent="0" algn="l" rtl="0">
              <a:lnSpc>
                <a:spcPct val="100000"/>
              </a:lnSpc>
              <a:spcBef>
                <a:spcPts val="0"/>
              </a:spcBef>
              <a:spcAft>
                <a:spcPts val="0"/>
              </a:spcAft>
              <a:buNone/>
            </a:pPr>
            <a:endParaRPr sz="1800">
              <a:solidFill>
                <a:schemeClr val="lt1"/>
              </a:solidFill>
              <a:latin typeface="Karla Medium"/>
              <a:ea typeface="Karla Medium"/>
              <a:cs typeface="Karla Medium"/>
              <a:sym typeface="Karla Medium"/>
            </a:endParaRPr>
          </a:p>
          <a:p>
            <a:pPr marL="0" marR="0" lvl="0" indent="0" algn="l" rtl="0">
              <a:lnSpc>
                <a:spcPct val="100000"/>
              </a:lnSpc>
              <a:spcBef>
                <a:spcPts val="0"/>
              </a:spcBef>
              <a:spcAft>
                <a:spcPts val="0"/>
              </a:spcAft>
              <a:buNone/>
            </a:pPr>
            <a:r>
              <a:rPr lang="en" sz="1800">
                <a:solidFill>
                  <a:schemeClr val="lt1"/>
                </a:solidFill>
                <a:latin typeface="Karla Medium"/>
                <a:ea typeface="Karla Medium"/>
                <a:cs typeface="Karla Medium"/>
                <a:sym typeface="Karla Medium"/>
              </a:rPr>
              <a:t>Jake is the most important feature for brooklynninenine</a:t>
            </a:r>
            <a:endParaRPr sz="1800">
              <a:solidFill>
                <a:schemeClr val="lt1"/>
              </a:solidFill>
              <a:latin typeface="Karla Medium"/>
              <a:ea typeface="Karla Medium"/>
              <a:cs typeface="Karla Medium"/>
              <a:sym typeface="Karla Medium"/>
            </a:endParaRPr>
          </a:p>
        </p:txBody>
      </p:sp>
      <p:pic>
        <p:nvPicPr>
          <p:cNvPr id="920" name="Google Shape;920;g2544790da9c_0_256"/>
          <p:cNvPicPr preferRelativeResize="0"/>
          <p:nvPr/>
        </p:nvPicPr>
        <p:blipFill>
          <a:blip r:embed="rId3">
            <a:alphaModFix/>
          </a:blip>
          <a:stretch>
            <a:fillRect/>
          </a:stretch>
        </p:blipFill>
        <p:spPr>
          <a:xfrm>
            <a:off x="1167850" y="1072750"/>
            <a:ext cx="3295575" cy="4070750"/>
          </a:xfrm>
          <a:prstGeom prst="rect">
            <a:avLst/>
          </a:prstGeom>
          <a:noFill/>
          <a:ln>
            <a:noFill/>
          </a:ln>
        </p:spPr>
      </p:pic>
      <p:sp>
        <p:nvSpPr>
          <p:cNvPr id="921" name="Google Shape;921;g2544790da9c_0_256"/>
          <p:cNvSpPr/>
          <p:nvPr/>
        </p:nvSpPr>
        <p:spPr>
          <a:xfrm>
            <a:off x="1299900" y="1198775"/>
            <a:ext cx="457500" cy="197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g2544790da9c_0_256"/>
          <p:cNvSpPr/>
          <p:nvPr/>
        </p:nvSpPr>
        <p:spPr>
          <a:xfrm>
            <a:off x="1299900" y="1395875"/>
            <a:ext cx="457500" cy="197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g2544790da9c_0_256"/>
          <p:cNvSpPr txBox="1"/>
          <p:nvPr/>
        </p:nvSpPr>
        <p:spPr>
          <a:xfrm>
            <a:off x="2800175" y="745500"/>
            <a:ext cx="2040300" cy="38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i="1">
                <a:solidFill>
                  <a:schemeClr val="lt1"/>
                </a:solidFill>
                <a:latin typeface="Karla Medium"/>
                <a:ea typeface="Karla Medium"/>
                <a:cs typeface="Karla Medium"/>
                <a:sym typeface="Karla Medium"/>
              </a:rPr>
              <a:t>bigbangtheory</a:t>
            </a:r>
            <a:endParaRPr i="1">
              <a:solidFill>
                <a:schemeClr val="lt1"/>
              </a:solidFill>
              <a:latin typeface="Karla Medium"/>
              <a:ea typeface="Karla Medium"/>
              <a:cs typeface="Karla Medium"/>
              <a:sym typeface="Karla Medium"/>
            </a:endParaRPr>
          </a:p>
        </p:txBody>
      </p:sp>
      <p:sp>
        <p:nvSpPr>
          <p:cNvPr id="924" name="Google Shape;924;g2544790da9c_0_256"/>
          <p:cNvSpPr txBox="1"/>
          <p:nvPr/>
        </p:nvSpPr>
        <p:spPr>
          <a:xfrm>
            <a:off x="1167850" y="745500"/>
            <a:ext cx="1711200" cy="38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i="1">
                <a:solidFill>
                  <a:schemeClr val="lt1"/>
                </a:solidFill>
                <a:latin typeface="Karla Medium"/>
                <a:ea typeface="Karla Medium"/>
                <a:cs typeface="Karla Medium"/>
                <a:sym typeface="Karla Medium"/>
              </a:rPr>
              <a:t>brooklynninenine</a:t>
            </a:r>
            <a:endParaRPr i="1">
              <a:solidFill>
                <a:schemeClr val="lt1"/>
              </a:solidFill>
              <a:latin typeface="Karla Medium"/>
              <a:ea typeface="Karla Medium"/>
              <a:cs typeface="Karla Medium"/>
              <a:sym typeface="Karla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79" name="Google Shape;479;p4"/>
          <p:cNvGrpSpPr/>
          <p:nvPr/>
        </p:nvGrpSpPr>
        <p:grpSpPr>
          <a:xfrm>
            <a:off x="2254269" y="587676"/>
            <a:ext cx="4635547" cy="4253945"/>
            <a:chOff x="1054775" y="76025"/>
            <a:chExt cx="2578025" cy="2365800"/>
          </a:xfrm>
        </p:grpSpPr>
        <p:sp>
          <p:nvSpPr>
            <p:cNvPr id="480" name="Google Shape;480;p4"/>
            <p:cNvSpPr/>
            <p:nvPr/>
          </p:nvSpPr>
          <p:spPr>
            <a:xfrm>
              <a:off x="1054775" y="76025"/>
              <a:ext cx="2578025" cy="2365800"/>
            </a:xfrm>
            <a:custGeom>
              <a:avLst/>
              <a:gdLst/>
              <a:ahLst/>
              <a:cxnLst/>
              <a:rect l="l" t="t" r="r" b="b"/>
              <a:pathLst>
                <a:path w="103121" h="94632" extrusionOk="0">
                  <a:moveTo>
                    <a:pt x="1536" y="1"/>
                  </a:moveTo>
                  <a:cubicBezTo>
                    <a:pt x="691" y="1"/>
                    <a:pt x="0" y="692"/>
                    <a:pt x="0" y="1537"/>
                  </a:cubicBezTo>
                  <a:lnTo>
                    <a:pt x="0" y="93096"/>
                  </a:lnTo>
                  <a:cubicBezTo>
                    <a:pt x="0" y="93941"/>
                    <a:pt x="691" y="94632"/>
                    <a:pt x="1536" y="94632"/>
                  </a:cubicBezTo>
                  <a:lnTo>
                    <a:pt x="101584" y="94632"/>
                  </a:lnTo>
                  <a:cubicBezTo>
                    <a:pt x="102430" y="94632"/>
                    <a:pt x="103120" y="93941"/>
                    <a:pt x="103120" y="93096"/>
                  </a:cubicBezTo>
                  <a:lnTo>
                    <a:pt x="103120" y="1537"/>
                  </a:lnTo>
                  <a:cubicBezTo>
                    <a:pt x="103120" y="692"/>
                    <a:pt x="102430" y="1"/>
                    <a:pt x="101584" y="1"/>
                  </a:cubicBezTo>
                  <a:close/>
                </a:path>
              </a:pathLst>
            </a:custGeom>
            <a:gradFill>
              <a:gsLst>
                <a:gs pos="0">
                  <a:schemeClr val="accent3"/>
                </a:gs>
                <a:gs pos="100000">
                  <a:schemeClr val="accent2"/>
                </a:gs>
              </a:gsLst>
              <a:lin ang="5400012" scaled="0"/>
            </a:gradFill>
            <a:ln>
              <a:noFill/>
            </a:ln>
            <a:effectLst>
              <a:outerShdw blurRad="357188" algn="bl" rotWithShape="0">
                <a:schemeClr val="accent2">
                  <a:alpha val="62745"/>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4"/>
            <p:cNvSpPr/>
            <p:nvPr/>
          </p:nvSpPr>
          <p:spPr>
            <a:xfrm>
              <a:off x="1185450" y="2264700"/>
              <a:ext cx="47050" cy="46750"/>
            </a:xfrm>
            <a:custGeom>
              <a:avLst/>
              <a:gdLst/>
              <a:ahLst/>
              <a:cxnLst/>
              <a:rect l="l" t="t" r="r" b="b"/>
              <a:pathLst>
                <a:path w="1882" h="1870" extrusionOk="0">
                  <a:moveTo>
                    <a:pt x="941" y="0"/>
                  </a:moveTo>
                  <a:cubicBezTo>
                    <a:pt x="417" y="0"/>
                    <a:pt x="0" y="417"/>
                    <a:pt x="0" y="929"/>
                  </a:cubicBezTo>
                  <a:cubicBezTo>
                    <a:pt x="0" y="1453"/>
                    <a:pt x="417" y="1870"/>
                    <a:pt x="941" y="1870"/>
                  </a:cubicBezTo>
                  <a:cubicBezTo>
                    <a:pt x="1465" y="1870"/>
                    <a:pt x="1881" y="1453"/>
                    <a:pt x="1881" y="929"/>
                  </a:cubicBezTo>
                  <a:cubicBezTo>
                    <a:pt x="1881" y="417"/>
                    <a:pt x="1453" y="0"/>
                    <a:pt x="94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4"/>
            <p:cNvSpPr/>
            <p:nvPr/>
          </p:nvSpPr>
          <p:spPr>
            <a:xfrm>
              <a:off x="3334525" y="2227500"/>
              <a:ext cx="121450" cy="121150"/>
            </a:xfrm>
            <a:custGeom>
              <a:avLst/>
              <a:gdLst/>
              <a:ahLst/>
              <a:cxnLst/>
              <a:rect l="l" t="t" r="r" b="b"/>
              <a:pathLst>
                <a:path w="4858" h="4846" extrusionOk="0">
                  <a:moveTo>
                    <a:pt x="2429" y="0"/>
                  </a:moveTo>
                  <a:cubicBezTo>
                    <a:pt x="1084" y="0"/>
                    <a:pt x="0" y="1084"/>
                    <a:pt x="0" y="2429"/>
                  </a:cubicBezTo>
                  <a:cubicBezTo>
                    <a:pt x="0" y="3763"/>
                    <a:pt x="1084" y="4846"/>
                    <a:pt x="2429" y="4846"/>
                  </a:cubicBezTo>
                  <a:cubicBezTo>
                    <a:pt x="3775" y="4846"/>
                    <a:pt x="4858" y="3763"/>
                    <a:pt x="4858" y="2429"/>
                  </a:cubicBezTo>
                  <a:cubicBezTo>
                    <a:pt x="4858" y="1084"/>
                    <a:pt x="3775" y="0"/>
                    <a:pt x="242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4"/>
            <p:cNvSpPr/>
            <p:nvPr/>
          </p:nvSpPr>
          <p:spPr>
            <a:xfrm>
              <a:off x="1995650" y="2288225"/>
              <a:ext cx="136075" cy="46750"/>
            </a:xfrm>
            <a:custGeom>
              <a:avLst/>
              <a:gdLst/>
              <a:ahLst/>
              <a:cxnLst/>
              <a:rect l="l" t="t" r="r" b="b"/>
              <a:pathLst>
                <a:path w="5443" h="1870" extrusionOk="0">
                  <a:moveTo>
                    <a:pt x="1" y="0"/>
                  </a:moveTo>
                  <a:lnTo>
                    <a:pt x="1"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4"/>
            <p:cNvSpPr/>
            <p:nvPr/>
          </p:nvSpPr>
          <p:spPr>
            <a:xfrm>
              <a:off x="2140925" y="2288225"/>
              <a:ext cx="136350" cy="46750"/>
            </a:xfrm>
            <a:custGeom>
              <a:avLst/>
              <a:gdLst/>
              <a:ahLst/>
              <a:cxnLst/>
              <a:rect l="l" t="t" r="r" b="b"/>
              <a:pathLst>
                <a:path w="5454" h="1870" extrusionOk="0">
                  <a:moveTo>
                    <a:pt x="0" y="0"/>
                  </a:moveTo>
                  <a:lnTo>
                    <a:pt x="0" y="1869"/>
                  </a:lnTo>
                  <a:lnTo>
                    <a:pt x="5453" y="1869"/>
                  </a:lnTo>
                  <a:lnTo>
                    <a:pt x="5453"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4"/>
            <p:cNvSpPr/>
            <p:nvPr/>
          </p:nvSpPr>
          <p:spPr>
            <a:xfrm>
              <a:off x="2286475" y="2288225"/>
              <a:ext cx="136050" cy="46750"/>
            </a:xfrm>
            <a:custGeom>
              <a:avLst/>
              <a:gdLst/>
              <a:ahLst/>
              <a:cxnLst/>
              <a:rect l="l" t="t" r="r" b="b"/>
              <a:pathLst>
                <a:path w="5442" h="1870" extrusionOk="0">
                  <a:moveTo>
                    <a:pt x="0" y="0"/>
                  </a:moveTo>
                  <a:lnTo>
                    <a:pt x="0"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4"/>
            <p:cNvSpPr/>
            <p:nvPr/>
          </p:nvSpPr>
          <p:spPr>
            <a:xfrm>
              <a:off x="2432025" y="2288225"/>
              <a:ext cx="136050" cy="46750"/>
            </a:xfrm>
            <a:custGeom>
              <a:avLst/>
              <a:gdLst/>
              <a:ahLst/>
              <a:cxnLst/>
              <a:rect l="l" t="t" r="r" b="b"/>
              <a:pathLst>
                <a:path w="5442" h="1870" extrusionOk="0">
                  <a:moveTo>
                    <a:pt x="1" y="0"/>
                  </a:moveTo>
                  <a:lnTo>
                    <a:pt x="1"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4"/>
            <p:cNvSpPr/>
            <p:nvPr/>
          </p:nvSpPr>
          <p:spPr>
            <a:xfrm>
              <a:off x="2577275" y="2288225"/>
              <a:ext cx="136350" cy="46750"/>
            </a:xfrm>
            <a:custGeom>
              <a:avLst/>
              <a:gdLst/>
              <a:ahLst/>
              <a:cxnLst/>
              <a:rect l="l" t="t" r="r" b="b"/>
              <a:pathLst>
                <a:path w="5454" h="1870" extrusionOk="0">
                  <a:moveTo>
                    <a:pt x="1" y="0"/>
                  </a:moveTo>
                  <a:lnTo>
                    <a:pt x="1" y="1869"/>
                  </a:lnTo>
                  <a:lnTo>
                    <a:pt x="5454" y="1869"/>
                  </a:lnTo>
                  <a:lnTo>
                    <a:pt x="545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4"/>
            <p:cNvSpPr/>
            <p:nvPr/>
          </p:nvSpPr>
          <p:spPr>
            <a:xfrm>
              <a:off x="3415775" y="227850"/>
              <a:ext cx="84850" cy="1935975"/>
            </a:xfrm>
            <a:custGeom>
              <a:avLst/>
              <a:gdLst/>
              <a:ahLst/>
              <a:cxnLst/>
              <a:rect l="l" t="t" r="r" b="b"/>
              <a:pathLst>
                <a:path w="3394" h="77439" extrusionOk="0">
                  <a:moveTo>
                    <a:pt x="3394" y="0"/>
                  </a:moveTo>
                  <a:lnTo>
                    <a:pt x="1" y="3310"/>
                  </a:lnTo>
                  <a:lnTo>
                    <a:pt x="1" y="73985"/>
                  </a:lnTo>
                  <a:lnTo>
                    <a:pt x="3394" y="77438"/>
                  </a:lnTo>
                  <a:lnTo>
                    <a:pt x="339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4"/>
            <p:cNvSpPr/>
            <p:nvPr/>
          </p:nvSpPr>
          <p:spPr>
            <a:xfrm>
              <a:off x="1178600" y="227850"/>
              <a:ext cx="2322025" cy="82775"/>
            </a:xfrm>
            <a:custGeom>
              <a:avLst/>
              <a:gdLst/>
              <a:ahLst/>
              <a:cxnLst/>
              <a:rect l="l" t="t" r="r" b="b"/>
              <a:pathLst>
                <a:path w="92881" h="3311" extrusionOk="0">
                  <a:moveTo>
                    <a:pt x="0" y="0"/>
                  </a:moveTo>
                  <a:lnTo>
                    <a:pt x="3536" y="3310"/>
                  </a:lnTo>
                  <a:lnTo>
                    <a:pt x="89488" y="3310"/>
                  </a:lnTo>
                  <a:lnTo>
                    <a:pt x="9288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4"/>
            <p:cNvSpPr/>
            <p:nvPr/>
          </p:nvSpPr>
          <p:spPr>
            <a:xfrm>
              <a:off x="1178600" y="2077475"/>
              <a:ext cx="2322025" cy="86350"/>
            </a:xfrm>
            <a:custGeom>
              <a:avLst/>
              <a:gdLst/>
              <a:ahLst/>
              <a:cxnLst/>
              <a:rect l="l" t="t" r="r" b="b"/>
              <a:pathLst>
                <a:path w="92881" h="3454" extrusionOk="0">
                  <a:moveTo>
                    <a:pt x="3536" y="0"/>
                  </a:moveTo>
                  <a:lnTo>
                    <a:pt x="0" y="3453"/>
                  </a:lnTo>
                  <a:lnTo>
                    <a:pt x="92881" y="3453"/>
                  </a:lnTo>
                  <a:lnTo>
                    <a:pt x="8948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4"/>
            <p:cNvSpPr/>
            <p:nvPr/>
          </p:nvSpPr>
          <p:spPr>
            <a:xfrm>
              <a:off x="1178600" y="227850"/>
              <a:ext cx="88425" cy="1935975"/>
            </a:xfrm>
            <a:custGeom>
              <a:avLst/>
              <a:gdLst/>
              <a:ahLst/>
              <a:cxnLst/>
              <a:rect l="l" t="t" r="r" b="b"/>
              <a:pathLst>
                <a:path w="3537" h="77439" extrusionOk="0">
                  <a:moveTo>
                    <a:pt x="0" y="0"/>
                  </a:moveTo>
                  <a:lnTo>
                    <a:pt x="0" y="77438"/>
                  </a:lnTo>
                  <a:lnTo>
                    <a:pt x="3536" y="73985"/>
                  </a:lnTo>
                  <a:lnTo>
                    <a:pt x="3536" y="3310"/>
                  </a:lnTo>
                  <a:lnTo>
                    <a:pt x="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4"/>
            <p:cNvSpPr/>
            <p:nvPr/>
          </p:nvSpPr>
          <p:spPr>
            <a:xfrm>
              <a:off x="1192575" y="264150"/>
              <a:ext cx="2297650" cy="1859550"/>
            </a:xfrm>
            <a:custGeom>
              <a:avLst/>
              <a:gdLst/>
              <a:ahLst/>
              <a:cxnLst/>
              <a:rect l="l" t="t" r="r" b="b"/>
              <a:pathLst>
                <a:path w="91906" h="74382" extrusionOk="0">
                  <a:moveTo>
                    <a:pt x="45949" y="1"/>
                  </a:moveTo>
                  <a:cubicBezTo>
                    <a:pt x="31624" y="1"/>
                    <a:pt x="17301" y="620"/>
                    <a:pt x="2977" y="1858"/>
                  </a:cubicBezTo>
                  <a:cubicBezTo>
                    <a:pt x="1" y="25432"/>
                    <a:pt x="1" y="48959"/>
                    <a:pt x="2977" y="72533"/>
                  </a:cubicBezTo>
                  <a:cubicBezTo>
                    <a:pt x="17301" y="73766"/>
                    <a:pt x="31624" y="74382"/>
                    <a:pt x="45949" y="74382"/>
                  </a:cubicBezTo>
                  <a:cubicBezTo>
                    <a:pt x="60273" y="74382"/>
                    <a:pt x="74600" y="73766"/>
                    <a:pt x="88929" y="72533"/>
                  </a:cubicBezTo>
                  <a:cubicBezTo>
                    <a:pt x="91905" y="48959"/>
                    <a:pt x="91905" y="25432"/>
                    <a:pt x="88929" y="1858"/>
                  </a:cubicBezTo>
                  <a:cubicBezTo>
                    <a:pt x="74600" y="620"/>
                    <a:pt x="60273" y="1"/>
                    <a:pt x="45949" y="1"/>
                  </a:cubicBezTo>
                  <a:close/>
                </a:path>
              </a:pathLst>
            </a:custGeom>
            <a:gradFill>
              <a:gsLst>
                <a:gs pos="0">
                  <a:schemeClr val="accent4"/>
                </a:gs>
                <a:gs pos="67000">
                  <a:schemeClr val="accent5"/>
                </a:gs>
                <a:gs pos="100000">
                  <a:schemeClr val="accent6"/>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93" name="Google Shape;493;p4"/>
          <p:cNvSpPr txBox="1">
            <a:spLocks noGrp="1"/>
          </p:cNvSpPr>
          <p:nvPr>
            <p:ph type="title"/>
          </p:nvPr>
        </p:nvSpPr>
        <p:spPr>
          <a:xfrm>
            <a:off x="2515325" y="1416325"/>
            <a:ext cx="4045500" cy="1115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6000"/>
              <a:buNone/>
            </a:pPr>
            <a:r>
              <a:rPr lang="en" sz="5900">
                <a:latin typeface="Karla"/>
                <a:ea typeface="Karla"/>
                <a:cs typeface="Karla"/>
                <a:sym typeface="Karla"/>
              </a:rPr>
              <a:t>18 million</a:t>
            </a:r>
            <a:endParaRPr sz="5900">
              <a:latin typeface="Karla"/>
              <a:ea typeface="Karla"/>
              <a:cs typeface="Karla"/>
              <a:sym typeface="Karla"/>
            </a:endParaRPr>
          </a:p>
        </p:txBody>
      </p:sp>
      <p:sp>
        <p:nvSpPr>
          <p:cNvPr id="494" name="Google Shape;494;p4"/>
          <p:cNvSpPr txBox="1">
            <a:spLocks noGrp="1"/>
          </p:cNvSpPr>
          <p:nvPr>
            <p:ph type="subTitle" idx="1"/>
          </p:nvPr>
        </p:nvSpPr>
        <p:spPr>
          <a:xfrm>
            <a:off x="3098525" y="2528688"/>
            <a:ext cx="2944500" cy="119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
              <a:t>Average number of viewers tuning in to the last season of The Big Bang Theory</a:t>
            </a:r>
            <a:endParaRPr/>
          </a:p>
        </p:txBody>
      </p:sp>
      <p:grpSp>
        <p:nvGrpSpPr>
          <p:cNvPr id="495" name="Google Shape;495;p4"/>
          <p:cNvGrpSpPr/>
          <p:nvPr/>
        </p:nvGrpSpPr>
        <p:grpSpPr>
          <a:xfrm rot="-498556">
            <a:off x="7817236" y="3994930"/>
            <a:ext cx="541582" cy="468406"/>
            <a:chOff x="7565700" y="3634650"/>
            <a:chExt cx="1234500" cy="1067700"/>
          </a:xfrm>
        </p:grpSpPr>
        <p:sp>
          <p:nvSpPr>
            <p:cNvPr id="496" name="Google Shape;496;p4"/>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4"/>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8" name="Google Shape;498;p4"/>
          <p:cNvGrpSpPr/>
          <p:nvPr/>
        </p:nvGrpSpPr>
        <p:grpSpPr>
          <a:xfrm rot="3172338">
            <a:off x="-262351" y="1116502"/>
            <a:ext cx="998696" cy="863757"/>
            <a:chOff x="7565700" y="3634650"/>
            <a:chExt cx="1234500" cy="1067700"/>
          </a:xfrm>
        </p:grpSpPr>
        <p:sp>
          <p:nvSpPr>
            <p:cNvPr id="499" name="Google Shape;499;p4"/>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4"/>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01" name="Google Shape;501;p4"/>
          <p:cNvSpPr txBox="1"/>
          <p:nvPr/>
        </p:nvSpPr>
        <p:spPr>
          <a:xfrm>
            <a:off x="-24725" y="4898775"/>
            <a:ext cx="82494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chemeClr val="lt1"/>
                </a:solidFill>
              </a:rPr>
              <a:t>Source: https://web.archive.org/web/20190517210539/https://tvbythenumbers.zap2it.com/daily-ratings/thursday-final-ratings-may-16-2019/</a:t>
            </a:r>
            <a:endParaRPr sz="700">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g2544790da9c_0_237"/>
          <p:cNvSpPr txBox="1">
            <a:spLocks noGrp="1"/>
          </p:cNvSpPr>
          <p:nvPr>
            <p:ph type="title"/>
          </p:nvPr>
        </p:nvSpPr>
        <p:spPr>
          <a:xfrm>
            <a:off x="772750" y="101125"/>
            <a:ext cx="8311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Features Importance </a:t>
            </a:r>
            <a:endParaRPr/>
          </a:p>
          <a:p>
            <a:pPr marL="0" lvl="0" indent="0" algn="l" rtl="0">
              <a:lnSpc>
                <a:spcPct val="100000"/>
              </a:lnSpc>
              <a:spcBef>
                <a:spcPts val="0"/>
              </a:spcBef>
              <a:spcAft>
                <a:spcPts val="0"/>
              </a:spcAft>
              <a:buSzPts val="2800"/>
              <a:buNone/>
            </a:pPr>
            <a:r>
              <a:rPr lang="en"/>
              <a:t>(Without Characters)</a:t>
            </a:r>
            <a:endParaRPr/>
          </a:p>
        </p:txBody>
      </p:sp>
      <p:pic>
        <p:nvPicPr>
          <p:cNvPr id="930" name="Google Shape;930;g2544790da9c_0_237"/>
          <p:cNvPicPr preferRelativeResize="0"/>
          <p:nvPr/>
        </p:nvPicPr>
        <p:blipFill>
          <a:blip r:embed="rId3">
            <a:alphaModFix/>
          </a:blip>
          <a:stretch>
            <a:fillRect/>
          </a:stretch>
        </p:blipFill>
        <p:spPr>
          <a:xfrm>
            <a:off x="3142860" y="1410011"/>
            <a:ext cx="2264339" cy="3640796"/>
          </a:xfrm>
          <a:prstGeom prst="rect">
            <a:avLst/>
          </a:prstGeom>
          <a:noFill/>
          <a:ln>
            <a:noFill/>
          </a:ln>
        </p:spPr>
      </p:pic>
      <p:pic>
        <p:nvPicPr>
          <p:cNvPr id="931" name="Google Shape;931;g2544790da9c_0_237"/>
          <p:cNvPicPr preferRelativeResize="0"/>
          <p:nvPr/>
        </p:nvPicPr>
        <p:blipFill>
          <a:blip r:embed="rId4">
            <a:alphaModFix/>
          </a:blip>
          <a:stretch>
            <a:fillRect/>
          </a:stretch>
        </p:blipFill>
        <p:spPr>
          <a:xfrm>
            <a:off x="638500" y="1382000"/>
            <a:ext cx="2345139" cy="3706075"/>
          </a:xfrm>
          <a:prstGeom prst="rect">
            <a:avLst/>
          </a:prstGeom>
          <a:noFill/>
          <a:ln>
            <a:noFill/>
          </a:ln>
        </p:spPr>
      </p:pic>
      <p:sp>
        <p:nvSpPr>
          <p:cNvPr id="932" name="Google Shape;932;g2544790da9c_0_237"/>
          <p:cNvSpPr txBox="1"/>
          <p:nvPr/>
        </p:nvSpPr>
        <p:spPr>
          <a:xfrm>
            <a:off x="5744300" y="1382000"/>
            <a:ext cx="2787600" cy="29253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chemeClr val="lt1"/>
              </a:buClr>
              <a:buSzPts val="1800"/>
              <a:buFont typeface="Karla Medium"/>
              <a:buAutoNum type="arabicPeriod"/>
            </a:pPr>
            <a:r>
              <a:rPr lang="en" sz="1800">
                <a:solidFill>
                  <a:schemeClr val="lt1"/>
                </a:solidFill>
                <a:latin typeface="Karla Medium"/>
                <a:ea typeface="Karla Medium"/>
                <a:cs typeface="Karla Medium"/>
                <a:sym typeface="Karla Medium"/>
              </a:rPr>
              <a:t>There are distinct features from each class.</a:t>
            </a:r>
            <a:endParaRPr sz="1800">
              <a:solidFill>
                <a:schemeClr val="lt1"/>
              </a:solidFill>
              <a:latin typeface="Karla Medium"/>
              <a:ea typeface="Karla Medium"/>
              <a:cs typeface="Karla Medium"/>
              <a:sym typeface="Karla Medium"/>
            </a:endParaRPr>
          </a:p>
          <a:p>
            <a:pPr marL="0" marR="0" lvl="0" indent="0" algn="l" rtl="0">
              <a:lnSpc>
                <a:spcPct val="100000"/>
              </a:lnSpc>
              <a:spcBef>
                <a:spcPts val="0"/>
              </a:spcBef>
              <a:spcAft>
                <a:spcPts val="0"/>
              </a:spcAft>
              <a:buNone/>
            </a:pPr>
            <a:endParaRPr sz="1800">
              <a:solidFill>
                <a:schemeClr val="lt1"/>
              </a:solidFill>
              <a:latin typeface="Karla Medium"/>
              <a:ea typeface="Karla Medium"/>
              <a:cs typeface="Karla Medium"/>
              <a:sym typeface="Karla Medium"/>
            </a:endParaRPr>
          </a:p>
          <a:p>
            <a:pPr marL="457200" marR="0" lvl="0" indent="-342900" algn="l" rtl="0">
              <a:lnSpc>
                <a:spcPct val="100000"/>
              </a:lnSpc>
              <a:spcBef>
                <a:spcPts val="0"/>
              </a:spcBef>
              <a:spcAft>
                <a:spcPts val="0"/>
              </a:spcAft>
              <a:buClr>
                <a:schemeClr val="lt1"/>
              </a:buClr>
              <a:buSzPts val="1800"/>
              <a:buFont typeface="Karla Medium"/>
              <a:buAutoNum type="arabicPeriod"/>
            </a:pPr>
            <a:r>
              <a:rPr lang="en" sz="1800">
                <a:solidFill>
                  <a:schemeClr val="lt1"/>
                </a:solidFill>
                <a:latin typeface="Karla Medium"/>
                <a:ea typeface="Karla Medium"/>
                <a:cs typeface="Karla Medium"/>
                <a:sym typeface="Karla Medium"/>
              </a:rPr>
              <a:t>Positive: Class 1</a:t>
            </a:r>
            <a:endParaRPr sz="1800">
              <a:solidFill>
                <a:schemeClr val="lt1"/>
              </a:solidFill>
              <a:latin typeface="Karla Medium"/>
              <a:ea typeface="Karla Medium"/>
              <a:cs typeface="Karla Medium"/>
              <a:sym typeface="Karla Medium"/>
            </a:endParaRPr>
          </a:p>
          <a:p>
            <a:pPr marL="457200" marR="0" lvl="0" indent="0" algn="l" rtl="0">
              <a:lnSpc>
                <a:spcPct val="100000"/>
              </a:lnSpc>
              <a:spcBef>
                <a:spcPts val="0"/>
              </a:spcBef>
              <a:spcAft>
                <a:spcPts val="0"/>
              </a:spcAft>
              <a:buNone/>
            </a:pPr>
            <a:r>
              <a:rPr lang="en" sz="1800">
                <a:solidFill>
                  <a:schemeClr val="lt1"/>
                </a:solidFill>
                <a:latin typeface="Karla Medium"/>
                <a:ea typeface="Karla Medium"/>
                <a:cs typeface="Karla Medium"/>
                <a:sym typeface="Karla Medium"/>
              </a:rPr>
              <a:t>Negative: Class 0</a:t>
            </a:r>
            <a:endParaRPr sz="1800">
              <a:solidFill>
                <a:schemeClr val="lt1"/>
              </a:solidFill>
              <a:latin typeface="Karla Medium"/>
              <a:ea typeface="Karla Medium"/>
              <a:cs typeface="Karla Medium"/>
              <a:sym typeface="Karla Medium"/>
            </a:endParaRPr>
          </a:p>
          <a:p>
            <a:pPr marL="0" marR="0" lvl="0" indent="0" algn="l" rtl="0">
              <a:lnSpc>
                <a:spcPct val="100000"/>
              </a:lnSpc>
              <a:spcBef>
                <a:spcPts val="0"/>
              </a:spcBef>
              <a:spcAft>
                <a:spcPts val="0"/>
              </a:spcAft>
              <a:buNone/>
            </a:pPr>
            <a:endParaRPr sz="1800">
              <a:solidFill>
                <a:schemeClr val="lt1"/>
              </a:solidFill>
              <a:latin typeface="Karla Medium"/>
              <a:ea typeface="Karla Medium"/>
              <a:cs typeface="Karla Medium"/>
              <a:sym typeface="Karla Medium"/>
            </a:endParaRPr>
          </a:p>
          <a:p>
            <a:pPr marL="457200" marR="0" lvl="0" indent="-342900" algn="l" rtl="0">
              <a:lnSpc>
                <a:spcPct val="100000"/>
              </a:lnSpc>
              <a:spcBef>
                <a:spcPts val="0"/>
              </a:spcBef>
              <a:spcAft>
                <a:spcPts val="0"/>
              </a:spcAft>
              <a:buClr>
                <a:schemeClr val="lt1"/>
              </a:buClr>
              <a:buSzPts val="1800"/>
              <a:buFont typeface="Karla Medium"/>
              <a:buAutoNum type="arabicPeriod"/>
            </a:pPr>
            <a:r>
              <a:rPr lang="en" sz="1800">
                <a:solidFill>
                  <a:schemeClr val="lt1"/>
                </a:solidFill>
                <a:latin typeface="Karla Medium"/>
                <a:ea typeface="Karla Medium"/>
                <a:cs typeface="Karla Medium"/>
                <a:sym typeface="Karla Medium"/>
              </a:rPr>
              <a:t>HBO is mentioned but netflix is not.</a:t>
            </a:r>
            <a:endParaRPr sz="1800">
              <a:solidFill>
                <a:schemeClr val="lt1"/>
              </a:solidFill>
              <a:latin typeface="Karla Medium"/>
              <a:ea typeface="Karla Medium"/>
              <a:cs typeface="Karla Medium"/>
              <a:sym typeface="Karla Medium"/>
            </a:endParaRPr>
          </a:p>
        </p:txBody>
      </p:sp>
      <p:sp>
        <p:nvSpPr>
          <p:cNvPr id="933" name="Google Shape;933;g2544790da9c_0_237"/>
          <p:cNvSpPr/>
          <p:nvPr/>
        </p:nvSpPr>
        <p:spPr>
          <a:xfrm>
            <a:off x="3196686" y="2783300"/>
            <a:ext cx="411600" cy="112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g2544790da9c_0_237"/>
          <p:cNvSpPr/>
          <p:nvPr/>
        </p:nvSpPr>
        <p:spPr>
          <a:xfrm>
            <a:off x="3196686" y="3068246"/>
            <a:ext cx="620700" cy="210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g2544790da9c_0_237"/>
          <p:cNvSpPr/>
          <p:nvPr/>
        </p:nvSpPr>
        <p:spPr>
          <a:xfrm>
            <a:off x="3196686" y="4279267"/>
            <a:ext cx="792300" cy="210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g2544790da9c_0_237"/>
          <p:cNvSpPr/>
          <p:nvPr/>
        </p:nvSpPr>
        <p:spPr>
          <a:xfrm>
            <a:off x="3196686" y="4849159"/>
            <a:ext cx="620700" cy="210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g2544790da9c_0_237"/>
          <p:cNvSpPr/>
          <p:nvPr/>
        </p:nvSpPr>
        <p:spPr>
          <a:xfrm>
            <a:off x="733505" y="2891803"/>
            <a:ext cx="792300" cy="353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g2544790da9c_0_237"/>
          <p:cNvSpPr/>
          <p:nvPr/>
        </p:nvSpPr>
        <p:spPr>
          <a:xfrm>
            <a:off x="711644" y="3604168"/>
            <a:ext cx="579600" cy="210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g2544790da9c_0_237"/>
          <p:cNvSpPr/>
          <p:nvPr/>
        </p:nvSpPr>
        <p:spPr>
          <a:xfrm>
            <a:off x="733505" y="3817877"/>
            <a:ext cx="478800" cy="112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g2544790da9c_0_237"/>
          <p:cNvSpPr txBox="1"/>
          <p:nvPr/>
        </p:nvSpPr>
        <p:spPr>
          <a:xfrm>
            <a:off x="2923575" y="1017925"/>
            <a:ext cx="2040300" cy="38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i="1">
                <a:solidFill>
                  <a:schemeClr val="lt1"/>
                </a:solidFill>
                <a:latin typeface="Karla Medium"/>
                <a:ea typeface="Karla Medium"/>
                <a:cs typeface="Karla Medium"/>
                <a:sym typeface="Karla Medium"/>
              </a:rPr>
              <a:t>bigbangtheory</a:t>
            </a:r>
            <a:endParaRPr i="1">
              <a:solidFill>
                <a:schemeClr val="lt1"/>
              </a:solidFill>
              <a:latin typeface="Karla Medium"/>
              <a:ea typeface="Karla Medium"/>
              <a:cs typeface="Karla Medium"/>
              <a:sym typeface="Karla Medium"/>
            </a:endParaRPr>
          </a:p>
        </p:txBody>
      </p:sp>
      <p:sp>
        <p:nvSpPr>
          <p:cNvPr id="941" name="Google Shape;941;g2544790da9c_0_237"/>
          <p:cNvSpPr txBox="1"/>
          <p:nvPr/>
        </p:nvSpPr>
        <p:spPr>
          <a:xfrm>
            <a:off x="1291250" y="1017925"/>
            <a:ext cx="1711200" cy="38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i="1">
                <a:solidFill>
                  <a:schemeClr val="lt1"/>
                </a:solidFill>
                <a:latin typeface="Karla Medium"/>
                <a:ea typeface="Karla Medium"/>
                <a:cs typeface="Karla Medium"/>
                <a:sym typeface="Karla Medium"/>
              </a:rPr>
              <a:t>brooklynninenine</a:t>
            </a:r>
            <a:endParaRPr i="1">
              <a:solidFill>
                <a:schemeClr val="lt1"/>
              </a:solidFill>
              <a:latin typeface="Karla Medium"/>
              <a:ea typeface="Karla Medium"/>
              <a:cs typeface="Karla Medium"/>
              <a:sym typeface="Karla Medium"/>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g2545dcc6c60_2_7"/>
          <p:cNvSpPr txBox="1"/>
          <p:nvPr/>
        </p:nvSpPr>
        <p:spPr>
          <a:xfrm>
            <a:off x="844000" y="118550"/>
            <a:ext cx="3553800" cy="597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2800" b="1">
                <a:solidFill>
                  <a:schemeClr val="lt1"/>
                </a:solidFill>
                <a:latin typeface="Orbitron"/>
                <a:ea typeface="Orbitron"/>
                <a:cs typeface="Orbitron"/>
                <a:sym typeface="Orbitron"/>
              </a:rPr>
              <a:t>ROC AUC curve</a:t>
            </a:r>
            <a:endParaRPr sz="2800" b="1" i="0" u="none" strike="noStrike" cap="none">
              <a:solidFill>
                <a:schemeClr val="lt1"/>
              </a:solidFill>
              <a:latin typeface="Orbitron"/>
              <a:ea typeface="Orbitron"/>
              <a:cs typeface="Orbitron"/>
              <a:sym typeface="Orbitron"/>
            </a:endParaRPr>
          </a:p>
        </p:txBody>
      </p:sp>
      <p:pic>
        <p:nvPicPr>
          <p:cNvPr id="947" name="Google Shape;947;g2545dcc6c60_2_7"/>
          <p:cNvPicPr preferRelativeResize="0"/>
          <p:nvPr/>
        </p:nvPicPr>
        <p:blipFill>
          <a:blip r:embed="rId3">
            <a:alphaModFix/>
          </a:blip>
          <a:stretch>
            <a:fillRect/>
          </a:stretch>
        </p:blipFill>
        <p:spPr>
          <a:xfrm>
            <a:off x="464175" y="959550"/>
            <a:ext cx="5007811" cy="3815475"/>
          </a:xfrm>
          <a:prstGeom prst="rect">
            <a:avLst/>
          </a:prstGeom>
          <a:noFill/>
          <a:ln>
            <a:noFill/>
          </a:ln>
        </p:spPr>
      </p:pic>
      <p:sp>
        <p:nvSpPr>
          <p:cNvPr id="948" name="Google Shape;948;g2545dcc6c60_2_7"/>
          <p:cNvSpPr txBox="1"/>
          <p:nvPr/>
        </p:nvSpPr>
        <p:spPr>
          <a:xfrm>
            <a:off x="5471975" y="959550"/>
            <a:ext cx="3251100" cy="33282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chemeClr val="lt1"/>
              </a:buClr>
              <a:buSzPts val="1800"/>
              <a:buFont typeface="Karla Medium"/>
              <a:buAutoNum type="arabicPeriod"/>
            </a:pPr>
            <a:r>
              <a:rPr lang="en" sz="1800">
                <a:solidFill>
                  <a:schemeClr val="lt1"/>
                </a:solidFill>
                <a:latin typeface="Karla Medium"/>
                <a:ea typeface="Karla Medium"/>
                <a:cs typeface="Karla Medium"/>
                <a:sym typeface="Karla Medium"/>
              </a:rPr>
              <a:t>The bigger the area under curve, the better our model accuracy.</a:t>
            </a:r>
            <a:endParaRPr sz="1800">
              <a:solidFill>
                <a:schemeClr val="lt1"/>
              </a:solidFill>
              <a:latin typeface="Karla Medium"/>
              <a:ea typeface="Karla Medium"/>
              <a:cs typeface="Karla Medium"/>
              <a:sym typeface="Karla Medium"/>
            </a:endParaRPr>
          </a:p>
          <a:p>
            <a:pPr marL="0" marR="0" lvl="0" indent="0" algn="l" rtl="0">
              <a:lnSpc>
                <a:spcPct val="100000"/>
              </a:lnSpc>
              <a:spcBef>
                <a:spcPts val="0"/>
              </a:spcBef>
              <a:spcAft>
                <a:spcPts val="0"/>
              </a:spcAft>
              <a:buNone/>
            </a:pPr>
            <a:endParaRPr sz="1800">
              <a:solidFill>
                <a:schemeClr val="lt1"/>
              </a:solidFill>
              <a:latin typeface="Karla Medium"/>
              <a:ea typeface="Karla Medium"/>
              <a:cs typeface="Karla Medium"/>
              <a:sym typeface="Karla Medium"/>
            </a:endParaRPr>
          </a:p>
          <a:p>
            <a:pPr marL="457200" marR="0" lvl="0" indent="-342900" algn="l" rtl="0">
              <a:lnSpc>
                <a:spcPct val="100000"/>
              </a:lnSpc>
              <a:spcBef>
                <a:spcPts val="0"/>
              </a:spcBef>
              <a:spcAft>
                <a:spcPts val="0"/>
              </a:spcAft>
              <a:buClr>
                <a:schemeClr val="lt1"/>
              </a:buClr>
              <a:buSzPts val="1800"/>
              <a:buFont typeface="Karla Medium"/>
              <a:buAutoNum type="arabicPeriod"/>
            </a:pPr>
            <a:r>
              <a:rPr lang="en" sz="1800">
                <a:solidFill>
                  <a:schemeClr val="lt1"/>
                </a:solidFill>
                <a:latin typeface="Karla Medium"/>
                <a:ea typeface="Karla Medium"/>
                <a:cs typeface="Karla Medium"/>
                <a:sym typeface="Karla Medium"/>
              </a:rPr>
              <a:t>The best score one can get in AUC Classifier is 1.</a:t>
            </a:r>
            <a:endParaRPr sz="1800">
              <a:solidFill>
                <a:schemeClr val="lt1"/>
              </a:solidFill>
              <a:latin typeface="Karla Medium"/>
              <a:ea typeface="Karla Medium"/>
              <a:cs typeface="Karla Medium"/>
              <a:sym typeface="Karla Medium"/>
            </a:endParaRPr>
          </a:p>
          <a:p>
            <a:pPr marL="457200" marR="0" lvl="0" indent="0" algn="l" rtl="0">
              <a:lnSpc>
                <a:spcPct val="100000"/>
              </a:lnSpc>
              <a:spcBef>
                <a:spcPts val="0"/>
              </a:spcBef>
              <a:spcAft>
                <a:spcPts val="0"/>
              </a:spcAft>
              <a:buNone/>
            </a:pPr>
            <a:endParaRPr sz="1800">
              <a:solidFill>
                <a:schemeClr val="lt1"/>
              </a:solidFill>
              <a:latin typeface="Karla Medium"/>
              <a:ea typeface="Karla Medium"/>
              <a:cs typeface="Karla Medium"/>
              <a:sym typeface="Karla Medium"/>
            </a:endParaRPr>
          </a:p>
          <a:p>
            <a:pPr marL="457200" marR="0" lvl="0" indent="-342900" algn="l" rtl="0">
              <a:lnSpc>
                <a:spcPct val="100000"/>
              </a:lnSpc>
              <a:spcBef>
                <a:spcPts val="0"/>
              </a:spcBef>
              <a:spcAft>
                <a:spcPts val="0"/>
              </a:spcAft>
              <a:buClr>
                <a:schemeClr val="lt1"/>
              </a:buClr>
              <a:buSzPts val="1800"/>
              <a:buFont typeface="Karla Medium"/>
              <a:buAutoNum type="arabicPeriod"/>
            </a:pPr>
            <a:r>
              <a:rPr lang="en" sz="1800">
                <a:solidFill>
                  <a:schemeClr val="lt1"/>
                </a:solidFill>
                <a:latin typeface="Karla Medium"/>
                <a:ea typeface="Karla Medium"/>
                <a:cs typeface="Karla Medium"/>
                <a:sym typeface="Karla Medium"/>
              </a:rPr>
              <a:t>Our best model achieved an accuracy of 0.996, rounded to 1 by machine.</a:t>
            </a:r>
            <a:endParaRPr sz="1800">
              <a:solidFill>
                <a:schemeClr val="lt1"/>
              </a:solidFill>
              <a:latin typeface="Karla Medium"/>
              <a:ea typeface="Karla Medium"/>
              <a:cs typeface="Karla Medium"/>
              <a:sym typeface="Karla Medium"/>
            </a:endParaRPr>
          </a:p>
          <a:p>
            <a:pPr marL="0" marR="0" lvl="0" indent="0" algn="l" rtl="0">
              <a:lnSpc>
                <a:spcPct val="100000"/>
              </a:lnSpc>
              <a:spcBef>
                <a:spcPts val="0"/>
              </a:spcBef>
              <a:spcAft>
                <a:spcPts val="0"/>
              </a:spcAft>
              <a:buClr>
                <a:srgbClr val="000000"/>
              </a:buClr>
              <a:buSzPts val="1800"/>
              <a:buFont typeface="Arial"/>
              <a:buNone/>
            </a:pPr>
            <a:endParaRPr sz="1800">
              <a:solidFill>
                <a:schemeClr val="lt1"/>
              </a:solidFill>
              <a:latin typeface="Karla Medium"/>
              <a:ea typeface="Karla Medium"/>
              <a:cs typeface="Karla Medium"/>
              <a:sym typeface="Karla Medium"/>
            </a:endParaRPr>
          </a:p>
          <a:p>
            <a:pPr marL="0" marR="0" lvl="0" indent="0" algn="l" rtl="0">
              <a:lnSpc>
                <a:spcPct val="100000"/>
              </a:lnSpc>
              <a:spcBef>
                <a:spcPts val="0"/>
              </a:spcBef>
              <a:spcAft>
                <a:spcPts val="0"/>
              </a:spcAft>
              <a:buClr>
                <a:srgbClr val="000000"/>
              </a:buClr>
              <a:buSzPts val="1800"/>
              <a:buFont typeface="Arial"/>
              <a:buNone/>
            </a:pPr>
            <a:endParaRPr sz="1800">
              <a:solidFill>
                <a:schemeClr val="lt1"/>
              </a:solidFill>
              <a:latin typeface="Karla Medium"/>
              <a:ea typeface="Karla Medium"/>
              <a:cs typeface="Karla Medium"/>
              <a:sym typeface="Karla Medium"/>
            </a:endParaRPr>
          </a:p>
          <a:p>
            <a:pPr marL="0" marR="0" lvl="0" indent="0" algn="l" rtl="0">
              <a:lnSpc>
                <a:spcPct val="100000"/>
              </a:lnSpc>
              <a:spcBef>
                <a:spcPts val="0"/>
              </a:spcBef>
              <a:spcAft>
                <a:spcPts val="0"/>
              </a:spcAft>
              <a:buNone/>
            </a:pPr>
            <a:endParaRPr sz="1800">
              <a:solidFill>
                <a:schemeClr val="lt1"/>
              </a:solidFill>
              <a:latin typeface="Karla Medium"/>
              <a:ea typeface="Karla Medium"/>
              <a:cs typeface="Karla Medium"/>
              <a:sym typeface="Karla Medium"/>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Google Shape;953;g2545dcc6c60_2_0"/>
          <p:cNvSpPr txBox="1">
            <a:spLocks noGrp="1"/>
          </p:cNvSpPr>
          <p:nvPr>
            <p:ph type="title"/>
          </p:nvPr>
        </p:nvSpPr>
        <p:spPr>
          <a:xfrm>
            <a:off x="772750" y="101125"/>
            <a:ext cx="8311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Confusion Matrix</a:t>
            </a:r>
            <a:endParaRPr/>
          </a:p>
        </p:txBody>
      </p:sp>
      <p:sp>
        <p:nvSpPr>
          <p:cNvPr id="954" name="Google Shape;954;g2545dcc6c60_2_0"/>
          <p:cNvSpPr txBox="1"/>
          <p:nvPr/>
        </p:nvSpPr>
        <p:spPr>
          <a:xfrm>
            <a:off x="4845675" y="1072750"/>
            <a:ext cx="3783600" cy="3573900"/>
          </a:xfrm>
          <a:prstGeom prst="rect">
            <a:avLst/>
          </a:prstGeom>
          <a:noFill/>
          <a:ln>
            <a:noFill/>
          </a:ln>
        </p:spPr>
        <p:txBody>
          <a:bodyPr spcFirstLastPara="1" wrap="square" lIns="91425" tIns="91425" rIns="91425" bIns="91425" anchor="t" anchorCtr="0">
            <a:noAutofit/>
          </a:bodyPr>
          <a:lstStyle/>
          <a:p>
            <a:pPr marL="457200" marR="0" lvl="0" indent="0" algn="l" rtl="0">
              <a:lnSpc>
                <a:spcPct val="100000"/>
              </a:lnSpc>
              <a:spcBef>
                <a:spcPts val="0"/>
              </a:spcBef>
              <a:spcAft>
                <a:spcPts val="0"/>
              </a:spcAft>
              <a:buNone/>
            </a:pPr>
            <a:r>
              <a:rPr lang="en" sz="1800" u="sng">
                <a:solidFill>
                  <a:schemeClr val="lt1"/>
                </a:solidFill>
                <a:latin typeface="Karla Medium"/>
                <a:ea typeface="Karla Medium"/>
                <a:cs typeface="Karla Medium"/>
                <a:sym typeface="Karla Medium"/>
              </a:rPr>
              <a:t>Misclassified posts analysis </a:t>
            </a:r>
            <a:endParaRPr sz="1800" u="sng">
              <a:solidFill>
                <a:schemeClr val="lt1"/>
              </a:solidFill>
              <a:latin typeface="Karla Medium"/>
              <a:ea typeface="Karla Medium"/>
              <a:cs typeface="Karla Medium"/>
              <a:sym typeface="Karla Medium"/>
            </a:endParaRPr>
          </a:p>
          <a:p>
            <a:pPr marL="457200" marR="0" lvl="0" indent="0" algn="l" rtl="0">
              <a:lnSpc>
                <a:spcPct val="100000"/>
              </a:lnSpc>
              <a:spcBef>
                <a:spcPts val="0"/>
              </a:spcBef>
              <a:spcAft>
                <a:spcPts val="0"/>
              </a:spcAft>
              <a:buNone/>
            </a:pPr>
            <a:endParaRPr sz="1800">
              <a:solidFill>
                <a:schemeClr val="lt1"/>
              </a:solidFill>
              <a:latin typeface="Karla Medium"/>
              <a:ea typeface="Karla Medium"/>
              <a:cs typeface="Karla Medium"/>
              <a:sym typeface="Karla Medium"/>
            </a:endParaRPr>
          </a:p>
          <a:p>
            <a:pPr marL="457200" marR="0" lvl="0" indent="-342900" algn="l" rtl="0">
              <a:lnSpc>
                <a:spcPct val="100000"/>
              </a:lnSpc>
              <a:spcBef>
                <a:spcPts val="0"/>
              </a:spcBef>
              <a:spcAft>
                <a:spcPts val="0"/>
              </a:spcAft>
              <a:buClr>
                <a:schemeClr val="lt1"/>
              </a:buClr>
              <a:buSzPts val="1800"/>
              <a:buFont typeface="Karla Medium"/>
              <a:buChar char="●"/>
            </a:pPr>
            <a:r>
              <a:rPr lang="en" sz="1800">
                <a:solidFill>
                  <a:schemeClr val="lt1"/>
                </a:solidFill>
                <a:latin typeface="Karla Medium"/>
                <a:ea typeface="Karla Medium"/>
                <a:cs typeface="Karla Medium"/>
                <a:sym typeface="Karla Medium"/>
              </a:rPr>
              <a:t>For FP and FN posts, after TF-IDF Vectorisation was carried out, only the word ‘season’ was wrongly classified</a:t>
            </a:r>
            <a:endParaRPr sz="1800">
              <a:solidFill>
                <a:schemeClr val="lt1"/>
              </a:solidFill>
              <a:latin typeface="Karla Medium"/>
              <a:ea typeface="Karla Medium"/>
              <a:cs typeface="Karla Medium"/>
              <a:sym typeface="Karla Medium"/>
            </a:endParaRPr>
          </a:p>
          <a:p>
            <a:pPr marL="457200" marR="0" lvl="0" indent="0" algn="l" rtl="0">
              <a:lnSpc>
                <a:spcPct val="100000"/>
              </a:lnSpc>
              <a:spcBef>
                <a:spcPts val="0"/>
              </a:spcBef>
              <a:spcAft>
                <a:spcPts val="0"/>
              </a:spcAft>
              <a:buNone/>
            </a:pPr>
            <a:endParaRPr sz="1800">
              <a:solidFill>
                <a:schemeClr val="lt1"/>
              </a:solidFill>
              <a:latin typeface="Karla Medium"/>
              <a:ea typeface="Karla Medium"/>
              <a:cs typeface="Karla Medium"/>
              <a:sym typeface="Karla Medium"/>
            </a:endParaRPr>
          </a:p>
          <a:p>
            <a:pPr marL="457200" marR="0" lvl="0" indent="-342900" algn="l" rtl="0">
              <a:lnSpc>
                <a:spcPct val="100000"/>
              </a:lnSpc>
              <a:spcBef>
                <a:spcPts val="0"/>
              </a:spcBef>
              <a:spcAft>
                <a:spcPts val="0"/>
              </a:spcAft>
              <a:buClr>
                <a:schemeClr val="lt1"/>
              </a:buClr>
              <a:buSzPts val="1800"/>
              <a:buFont typeface="Karla Medium"/>
              <a:buChar char="●"/>
            </a:pPr>
            <a:r>
              <a:rPr lang="en" sz="1800">
                <a:solidFill>
                  <a:schemeClr val="lt1"/>
                </a:solidFill>
                <a:latin typeface="Karla Medium"/>
                <a:ea typeface="Karla Medium"/>
                <a:cs typeface="Karla Medium"/>
                <a:sym typeface="Karla Medium"/>
              </a:rPr>
              <a:t>‘Season’ is in top 30 common words for both sitcoms</a:t>
            </a:r>
            <a:endParaRPr sz="1800">
              <a:solidFill>
                <a:schemeClr val="lt1"/>
              </a:solidFill>
              <a:latin typeface="Karla Medium"/>
              <a:ea typeface="Karla Medium"/>
              <a:cs typeface="Karla Medium"/>
              <a:sym typeface="Karla Medium"/>
            </a:endParaRPr>
          </a:p>
        </p:txBody>
      </p:sp>
      <p:pic>
        <p:nvPicPr>
          <p:cNvPr id="955" name="Google Shape;955;g2545dcc6c60_2_0"/>
          <p:cNvPicPr preferRelativeResize="0"/>
          <p:nvPr/>
        </p:nvPicPr>
        <p:blipFill>
          <a:blip r:embed="rId3">
            <a:alphaModFix/>
          </a:blip>
          <a:stretch>
            <a:fillRect/>
          </a:stretch>
        </p:blipFill>
        <p:spPr>
          <a:xfrm>
            <a:off x="425225" y="777263"/>
            <a:ext cx="4164874" cy="41648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pic>
        <p:nvPicPr>
          <p:cNvPr id="960" name="Google Shape;960;g22aa10dd05b_0_31"/>
          <p:cNvPicPr preferRelativeResize="0"/>
          <p:nvPr/>
        </p:nvPicPr>
        <p:blipFill>
          <a:blip r:embed="rId3">
            <a:alphaModFix/>
          </a:blip>
          <a:stretch>
            <a:fillRect/>
          </a:stretch>
        </p:blipFill>
        <p:spPr>
          <a:xfrm>
            <a:off x="5035400" y="964288"/>
            <a:ext cx="3234051" cy="3036882"/>
          </a:xfrm>
          <a:prstGeom prst="rect">
            <a:avLst/>
          </a:prstGeom>
          <a:noFill/>
          <a:ln>
            <a:noFill/>
          </a:ln>
        </p:spPr>
      </p:pic>
      <p:sp>
        <p:nvSpPr>
          <p:cNvPr id="961" name="Google Shape;961;g22aa10dd05b_0_31"/>
          <p:cNvSpPr txBox="1">
            <a:spLocks noGrp="1"/>
          </p:cNvSpPr>
          <p:nvPr>
            <p:ph type="title"/>
          </p:nvPr>
        </p:nvSpPr>
        <p:spPr>
          <a:xfrm>
            <a:off x="-69250" y="1680800"/>
            <a:ext cx="4519800" cy="1316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000"/>
              <a:buNone/>
            </a:pPr>
            <a:r>
              <a:rPr lang="en">
                <a:latin typeface="Karla"/>
                <a:ea typeface="Karla"/>
                <a:cs typeface="Karla"/>
                <a:sym typeface="Karla"/>
              </a:rPr>
              <a:t>Product Demonstration</a:t>
            </a:r>
            <a:endParaRPr>
              <a:latin typeface="Karla"/>
              <a:ea typeface="Karla"/>
              <a:cs typeface="Karla"/>
              <a:sym typeface="Karla"/>
            </a:endParaRPr>
          </a:p>
        </p:txBody>
      </p:sp>
      <p:sp>
        <p:nvSpPr>
          <p:cNvPr id="962" name="Google Shape;962;g22aa10dd05b_0_31"/>
          <p:cNvSpPr txBox="1">
            <a:spLocks noGrp="1"/>
          </p:cNvSpPr>
          <p:nvPr>
            <p:ph type="title" idx="2"/>
          </p:nvPr>
        </p:nvSpPr>
        <p:spPr>
          <a:xfrm>
            <a:off x="3215975" y="917798"/>
            <a:ext cx="1234500" cy="6675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800"/>
              <a:buNone/>
            </a:pPr>
            <a:r>
              <a:rPr lang="en">
                <a:latin typeface="Karla"/>
                <a:ea typeface="Karla"/>
                <a:cs typeface="Karla"/>
                <a:sym typeface="Karla"/>
              </a:rPr>
              <a:t>04</a:t>
            </a:r>
            <a:endParaRPr>
              <a:latin typeface="Karla"/>
              <a:ea typeface="Karla"/>
              <a:cs typeface="Karla"/>
              <a:sym typeface="Karla"/>
            </a:endParaRPr>
          </a:p>
        </p:txBody>
      </p:sp>
      <p:grpSp>
        <p:nvGrpSpPr>
          <p:cNvPr id="963" name="Google Shape;963;g22aa10dd05b_0_31"/>
          <p:cNvGrpSpPr/>
          <p:nvPr/>
        </p:nvGrpSpPr>
        <p:grpSpPr>
          <a:xfrm>
            <a:off x="4809821" y="881031"/>
            <a:ext cx="3685200" cy="3381438"/>
            <a:chOff x="185825" y="-1479725"/>
            <a:chExt cx="2578325" cy="2365800"/>
          </a:xfrm>
        </p:grpSpPr>
        <p:sp>
          <p:nvSpPr>
            <p:cNvPr id="964" name="Google Shape;964;g22aa10dd05b_0_31"/>
            <p:cNvSpPr/>
            <p:nvPr/>
          </p:nvSpPr>
          <p:spPr>
            <a:xfrm>
              <a:off x="185825" y="-1479725"/>
              <a:ext cx="2578325" cy="2365800"/>
            </a:xfrm>
            <a:custGeom>
              <a:avLst/>
              <a:gdLst/>
              <a:ahLst/>
              <a:cxnLst/>
              <a:rect l="l" t="t" r="r" b="b"/>
              <a:pathLst>
                <a:path w="103133" h="94632" extrusionOk="0">
                  <a:moveTo>
                    <a:pt x="51471" y="6776"/>
                  </a:moveTo>
                  <a:cubicBezTo>
                    <a:pt x="65759" y="6776"/>
                    <a:pt x="80237" y="7407"/>
                    <a:pt x="94512" y="8633"/>
                  </a:cubicBezTo>
                  <a:lnTo>
                    <a:pt x="95108" y="8681"/>
                  </a:lnTo>
                  <a:lnTo>
                    <a:pt x="95179" y="9276"/>
                  </a:lnTo>
                  <a:cubicBezTo>
                    <a:pt x="98156" y="32791"/>
                    <a:pt x="98156" y="56627"/>
                    <a:pt x="95179" y="80142"/>
                  </a:cubicBezTo>
                  <a:lnTo>
                    <a:pt x="95108" y="80737"/>
                  </a:lnTo>
                  <a:lnTo>
                    <a:pt x="94512" y="80785"/>
                  </a:lnTo>
                  <a:cubicBezTo>
                    <a:pt x="80237" y="82023"/>
                    <a:pt x="65759" y="82654"/>
                    <a:pt x="51471" y="82654"/>
                  </a:cubicBezTo>
                  <a:cubicBezTo>
                    <a:pt x="37184" y="82654"/>
                    <a:pt x="22718" y="82023"/>
                    <a:pt x="8430" y="80785"/>
                  </a:cubicBezTo>
                  <a:lnTo>
                    <a:pt x="7835" y="80737"/>
                  </a:lnTo>
                  <a:lnTo>
                    <a:pt x="7751" y="80142"/>
                  </a:lnTo>
                  <a:cubicBezTo>
                    <a:pt x="4775" y="56627"/>
                    <a:pt x="4775" y="32791"/>
                    <a:pt x="7751" y="9276"/>
                  </a:cubicBezTo>
                  <a:lnTo>
                    <a:pt x="7835" y="8681"/>
                  </a:lnTo>
                  <a:lnTo>
                    <a:pt x="8430" y="8633"/>
                  </a:lnTo>
                  <a:cubicBezTo>
                    <a:pt x="22694" y="7407"/>
                    <a:pt x="37184" y="6776"/>
                    <a:pt x="51471" y="6776"/>
                  </a:cubicBezTo>
                  <a:close/>
                  <a:moveTo>
                    <a:pt x="1536" y="1"/>
                  </a:moveTo>
                  <a:cubicBezTo>
                    <a:pt x="691" y="1"/>
                    <a:pt x="0" y="692"/>
                    <a:pt x="0" y="1537"/>
                  </a:cubicBezTo>
                  <a:lnTo>
                    <a:pt x="0" y="93096"/>
                  </a:lnTo>
                  <a:cubicBezTo>
                    <a:pt x="0" y="93941"/>
                    <a:pt x="691" y="94632"/>
                    <a:pt x="1536" y="94632"/>
                  </a:cubicBezTo>
                  <a:lnTo>
                    <a:pt x="101585" y="94632"/>
                  </a:lnTo>
                  <a:cubicBezTo>
                    <a:pt x="102430" y="94632"/>
                    <a:pt x="103109" y="93941"/>
                    <a:pt x="103109" y="93096"/>
                  </a:cubicBezTo>
                  <a:lnTo>
                    <a:pt x="103109" y="1537"/>
                  </a:lnTo>
                  <a:cubicBezTo>
                    <a:pt x="103132" y="692"/>
                    <a:pt x="102442" y="1"/>
                    <a:pt x="101597" y="1"/>
                  </a:cubicBez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g22aa10dd05b_0_31"/>
            <p:cNvSpPr/>
            <p:nvPr/>
          </p:nvSpPr>
          <p:spPr>
            <a:xfrm>
              <a:off x="316800" y="708950"/>
              <a:ext cx="47050" cy="46750"/>
            </a:xfrm>
            <a:custGeom>
              <a:avLst/>
              <a:gdLst/>
              <a:ahLst/>
              <a:cxnLst/>
              <a:rect l="l" t="t" r="r" b="b"/>
              <a:pathLst>
                <a:path w="1882" h="1870" extrusionOk="0">
                  <a:moveTo>
                    <a:pt x="941" y="0"/>
                  </a:moveTo>
                  <a:cubicBezTo>
                    <a:pt x="417" y="0"/>
                    <a:pt x="0" y="417"/>
                    <a:pt x="0" y="929"/>
                  </a:cubicBezTo>
                  <a:cubicBezTo>
                    <a:pt x="0" y="1453"/>
                    <a:pt x="417" y="1870"/>
                    <a:pt x="941" y="1870"/>
                  </a:cubicBezTo>
                  <a:cubicBezTo>
                    <a:pt x="1465" y="1870"/>
                    <a:pt x="1881" y="1453"/>
                    <a:pt x="1881" y="929"/>
                  </a:cubicBezTo>
                  <a:cubicBezTo>
                    <a:pt x="1881" y="417"/>
                    <a:pt x="1453" y="0"/>
                    <a:pt x="94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g22aa10dd05b_0_31"/>
            <p:cNvSpPr/>
            <p:nvPr/>
          </p:nvSpPr>
          <p:spPr>
            <a:xfrm>
              <a:off x="2465875" y="671750"/>
              <a:ext cx="121475" cy="121150"/>
            </a:xfrm>
            <a:custGeom>
              <a:avLst/>
              <a:gdLst/>
              <a:ahLst/>
              <a:cxnLst/>
              <a:rect l="l" t="t" r="r" b="b"/>
              <a:pathLst>
                <a:path w="4859" h="4846" extrusionOk="0">
                  <a:moveTo>
                    <a:pt x="2429" y="0"/>
                  </a:moveTo>
                  <a:cubicBezTo>
                    <a:pt x="1084" y="0"/>
                    <a:pt x="0" y="1084"/>
                    <a:pt x="0" y="2429"/>
                  </a:cubicBezTo>
                  <a:cubicBezTo>
                    <a:pt x="0" y="3763"/>
                    <a:pt x="1084" y="4846"/>
                    <a:pt x="2429" y="4846"/>
                  </a:cubicBezTo>
                  <a:cubicBezTo>
                    <a:pt x="3775" y="4846"/>
                    <a:pt x="4858" y="3763"/>
                    <a:pt x="4858" y="2429"/>
                  </a:cubicBezTo>
                  <a:cubicBezTo>
                    <a:pt x="4858" y="1084"/>
                    <a:pt x="3775" y="0"/>
                    <a:pt x="242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g22aa10dd05b_0_31"/>
            <p:cNvSpPr/>
            <p:nvPr/>
          </p:nvSpPr>
          <p:spPr>
            <a:xfrm>
              <a:off x="1127025" y="732475"/>
              <a:ext cx="136050" cy="46750"/>
            </a:xfrm>
            <a:custGeom>
              <a:avLst/>
              <a:gdLst/>
              <a:ahLst/>
              <a:cxnLst/>
              <a:rect l="l" t="t" r="r" b="b"/>
              <a:pathLst>
                <a:path w="5442" h="1870" extrusionOk="0">
                  <a:moveTo>
                    <a:pt x="0" y="0"/>
                  </a:moveTo>
                  <a:lnTo>
                    <a:pt x="0" y="1869"/>
                  </a:lnTo>
                  <a:lnTo>
                    <a:pt x="5441" y="1869"/>
                  </a:lnTo>
                  <a:lnTo>
                    <a:pt x="544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g22aa10dd05b_0_31"/>
            <p:cNvSpPr/>
            <p:nvPr/>
          </p:nvSpPr>
          <p:spPr>
            <a:xfrm>
              <a:off x="1272275" y="732475"/>
              <a:ext cx="136350" cy="46750"/>
            </a:xfrm>
            <a:custGeom>
              <a:avLst/>
              <a:gdLst/>
              <a:ahLst/>
              <a:cxnLst/>
              <a:rect l="l" t="t" r="r" b="b"/>
              <a:pathLst>
                <a:path w="5454" h="1870" extrusionOk="0">
                  <a:moveTo>
                    <a:pt x="0" y="0"/>
                  </a:moveTo>
                  <a:lnTo>
                    <a:pt x="0" y="1869"/>
                  </a:lnTo>
                  <a:lnTo>
                    <a:pt x="5453" y="1869"/>
                  </a:lnTo>
                  <a:lnTo>
                    <a:pt x="545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g22aa10dd05b_0_31"/>
            <p:cNvSpPr/>
            <p:nvPr/>
          </p:nvSpPr>
          <p:spPr>
            <a:xfrm>
              <a:off x="1417825" y="732475"/>
              <a:ext cx="136050" cy="46750"/>
            </a:xfrm>
            <a:custGeom>
              <a:avLst/>
              <a:gdLst/>
              <a:ahLst/>
              <a:cxnLst/>
              <a:rect l="l" t="t" r="r" b="b"/>
              <a:pathLst>
                <a:path w="5442" h="1870" extrusionOk="0">
                  <a:moveTo>
                    <a:pt x="0" y="0"/>
                  </a:moveTo>
                  <a:lnTo>
                    <a:pt x="0" y="1869"/>
                  </a:lnTo>
                  <a:lnTo>
                    <a:pt x="5442" y="1869"/>
                  </a:lnTo>
                  <a:lnTo>
                    <a:pt x="544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g22aa10dd05b_0_31"/>
            <p:cNvSpPr/>
            <p:nvPr/>
          </p:nvSpPr>
          <p:spPr>
            <a:xfrm>
              <a:off x="1563375" y="732475"/>
              <a:ext cx="136050" cy="46750"/>
            </a:xfrm>
            <a:custGeom>
              <a:avLst/>
              <a:gdLst/>
              <a:ahLst/>
              <a:cxnLst/>
              <a:rect l="l" t="t" r="r" b="b"/>
              <a:pathLst>
                <a:path w="5442" h="1870" extrusionOk="0">
                  <a:moveTo>
                    <a:pt x="1" y="0"/>
                  </a:moveTo>
                  <a:lnTo>
                    <a:pt x="1" y="1869"/>
                  </a:lnTo>
                  <a:lnTo>
                    <a:pt x="5442" y="1869"/>
                  </a:lnTo>
                  <a:lnTo>
                    <a:pt x="544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g22aa10dd05b_0_31"/>
            <p:cNvSpPr/>
            <p:nvPr/>
          </p:nvSpPr>
          <p:spPr>
            <a:xfrm>
              <a:off x="1708925" y="732475"/>
              <a:ext cx="136050" cy="46750"/>
            </a:xfrm>
            <a:custGeom>
              <a:avLst/>
              <a:gdLst/>
              <a:ahLst/>
              <a:cxnLst/>
              <a:rect l="l" t="t" r="r" b="b"/>
              <a:pathLst>
                <a:path w="5442" h="1870" extrusionOk="0">
                  <a:moveTo>
                    <a:pt x="1" y="0"/>
                  </a:moveTo>
                  <a:lnTo>
                    <a:pt x="1" y="1869"/>
                  </a:lnTo>
                  <a:lnTo>
                    <a:pt x="5442" y="1869"/>
                  </a:lnTo>
                  <a:lnTo>
                    <a:pt x="544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g22aa10dd05b_0_31"/>
            <p:cNvSpPr/>
            <p:nvPr/>
          </p:nvSpPr>
          <p:spPr>
            <a:xfrm>
              <a:off x="2547125" y="-1327900"/>
              <a:ext cx="84875" cy="1935975"/>
            </a:xfrm>
            <a:custGeom>
              <a:avLst/>
              <a:gdLst/>
              <a:ahLst/>
              <a:cxnLst/>
              <a:rect l="l" t="t" r="r" b="b"/>
              <a:pathLst>
                <a:path w="3395" h="77439" extrusionOk="0">
                  <a:moveTo>
                    <a:pt x="3394" y="0"/>
                  </a:moveTo>
                  <a:lnTo>
                    <a:pt x="1" y="3310"/>
                  </a:lnTo>
                  <a:cubicBezTo>
                    <a:pt x="2977" y="26884"/>
                    <a:pt x="2977" y="50411"/>
                    <a:pt x="1" y="73985"/>
                  </a:cubicBezTo>
                  <a:lnTo>
                    <a:pt x="3394" y="77438"/>
                  </a:lnTo>
                  <a:lnTo>
                    <a:pt x="33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g22aa10dd05b_0_31"/>
            <p:cNvSpPr/>
            <p:nvPr/>
          </p:nvSpPr>
          <p:spPr>
            <a:xfrm>
              <a:off x="309950" y="-1327600"/>
              <a:ext cx="2322050" cy="82750"/>
            </a:xfrm>
            <a:custGeom>
              <a:avLst/>
              <a:gdLst/>
              <a:ahLst/>
              <a:cxnLst/>
              <a:rect l="l" t="t" r="r" b="b"/>
              <a:pathLst>
                <a:path w="92882" h="3310" extrusionOk="0">
                  <a:moveTo>
                    <a:pt x="0" y="0"/>
                  </a:moveTo>
                  <a:lnTo>
                    <a:pt x="3513" y="3310"/>
                  </a:lnTo>
                  <a:cubicBezTo>
                    <a:pt x="17887" y="2067"/>
                    <a:pt x="32271" y="1442"/>
                    <a:pt x="46655" y="1442"/>
                  </a:cubicBezTo>
                  <a:cubicBezTo>
                    <a:pt x="60935" y="1442"/>
                    <a:pt x="75216" y="2058"/>
                    <a:pt x="89488" y="3298"/>
                  </a:cubicBezTo>
                  <a:lnTo>
                    <a:pt x="9288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g22aa10dd05b_0_31"/>
            <p:cNvSpPr/>
            <p:nvPr/>
          </p:nvSpPr>
          <p:spPr>
            <a:xfrm>
              <a:off x="309950" y="-1327900"/>
              <a:ext cx="87825" cy="1935975"/>
            </a:xfrm>
            <a:custGeom>
              <a:avLst/>
              <a:gdLst/>
              <a:ahLst/>
              <a:cxnLst/>
              <a:rect l="l" t="t" r="r" b="b"/>
              <a:pathLst>
                <a:path w="3513" h="77439" extrusionOk="0">
                  <a:moveTo>
                    <a:pt x="0" y="0"/>
                  </a:moveTo>
                  <a:lnTo>
                    <a:pt x="0" y="77438"/>
                  </a:lnTo>
                  <a:lnTo>
                    <a:pt x="3394" y="74152"/>
                  </a:lnTo>
                  <a:cubicBezTo>
                    <a:pt x="417" y="50578"/>
                    <a:pt x="536" y="26896"/>
                    <a:pt x="3513" y="3322"/>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75;g22aa10dd05b_0_31"/>
            <p:cNvSpPr/>
            <p:nvPr/>
          </p:nvSpPr>
          <p:spPr>
            <a:xfrm>
              <a:off x="309950" y="522325"/>
              <a:ext cx="2322050" cy="85750"/>
            </a:xfrm>
            <a:custGeom>
              <a:avLst/>
              <a:gdLst/>
              <a:ahLst/>
              <a:cxnLst/>
              <a:rect l="l" t="t" r="r" b="b"/>
              <a:pathLst>
                <a:path w="92882" h="3430" extrusionOk="0">
                  <a:moveTo>
                    <a:pt x="89535" y="0"/>
                  </a:moveTo>
                  <a:cubicBezTo>
                    <a:pt x="74809" y="1273"/>
                    <a:pt x="60036" y="1926"/>
                    <a:pt x="45266" y="1926"/>
                  </a:cubicBezTo>
                  <a:cubicBezTo>
                    <a:pt x="31292" y="1926"/>
                    <a:pt x="17320" y="1341"/>
                    <a:pt x="3394" y="143"/>
                  </a:cubicBezTo>
                  <a:lnTo>
                    <a:pt x="0" y="3429"/>
                  </a:lnTo>
                  <a:lnTo>
                    <a:pt x="92881" y="3429"/>
                  </a:lnTo>
                  <a:lnTo>
                    <a:pt x="8953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76" name="Google Shape;976;g22aa10dd05b_0_31"/>
          <p:cNvGrpSpPr/>
          <p:nvPr/>
        </p:nvGrpSpPr>
        <p:grpSpPr>
          <a:xfrm rot="-1204741">
            <a:off x="-196605" y="397710"/>
            <a:ext cx="1228690" cy="1062575"/>
            <a:chOff x="7565700" y="3634650"/>
            <a:chExt cx="1234500" cy="1067700"/>
          </a:xfrm>
        </p:grpSpPr>
        <p:sp>
          <p:nvSpPr>
            <p:cNvPr id="977" name="Google Shape;977;g22aa10dd05b_0_31"/>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g22aa10dd05b_0_31"/>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79" name="Google Shape;979;g22aa10dd05b_0_31"/>
          <p:cNvGrpSpPr/>
          <p:nvPr/>
        </p:nvGrpSpPr>
        <p:grpSpPr>
          <a:xfrm rot="1444778">
            <a:off x="6957854" y="4346812"/>
            <a:ext cx="1826912" cy="1580068"/>
            <a:chOff x="7565700" y="3634650"/>
            <a:chExt cx="1234500" cy="1067700"/>
          </a:xfrm>
        </p:grpSpPr>
        <p:sp>
          <p:nvSpPr>
            <p:cNvPr id="980" name="Google Shape;980;g22aa10dd05b_0_31"/>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g22aa10dd05b_0_31"/>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82" name="Google Shape;982;g22aa10dd05b_0_31"/>
          <p:cNvGrpSpPr/>
          <p:nvPr/>
        </p:nvGrpSpPr>
        <p:grpSpPr>
          <a:xfrm rot="-1644421">
            <a:off x="8418639" y="3012736"/>
            <a:ext cx="1232332" cy="1065825"/>
            <a:chOff x="7565700" y="3634650"/>
            <a:chExt cx="1234500" cy="1067700"/>
          </a:xfrm>
        </p:grpSpPr>
        <p:sp>
          <p:nvSpPr>
            <p:cNvPr id="983" name="Google Shape;983;g22aa10dd05b_0_31"/>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g22aa10dd05b_0_31"/>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pic>
        <p:nvPicPr>
          <p:cNvPr id="989" name="Google Shape;989;g22aa10dd05b_0_62"/>
          <p:cNvPicPr preferRelativeResize="0"/>
          <p:nvPr/>
        </p:nvPicPr>
        <p:blipFill rotWithShape="1">
          <a:blip r:embed="rId3">
            <a:alphaModFix/>
          </a:blip>
          <a:srcRect l="12003" r="16634"/>
          <a:stretch/>
        </p:blipFill>
        <p:spPr>
          <a:xfrm>
            <a:off x="712175" y="1126175"/>
            <a:ext cx="3442174" cy="2717125"/>
          </a:xfrm>
          <a:prstGeom prst="rect">
            <a:avLst/>
          </a:prstGeom>
          <a:noFill/>
          <a:ln>
            <a:noFill/>
          </a:ln>
        </p:spPr>
      </p:pic>
      <p:sp>
        <p:nvSpPr>
          <p:cNvPr id="990" name="Google Shape;990;g22aa10dd05b_0_62"/>
          <p:cNvSpPr txBox="1">
            <a:spLocks noGrp="1"/>
          </p:cNvSpPr>
          <p:nvPr>
            <p:ph type="title" idx="2"/>
          </p:nvPr>
        </p:nvSpPr>
        <p:spPr>
          <a:xfrm>
            <a:off x="4572300" y="1680800"/>
            <a:ext cx="4785000" cy="1316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sz="3600">
                <a:latin typeface="Karla"/>
                <a:ea typeface="Karla"/>
                <a:cs typeface="Karla"/>
                <a:sym typeface="Karla"/>
              </a:rPr>
              <a:t>Recommendation and Key Insights</a:t>
            </a:r>
            <a:endParaRPr sz="3600">
              <a:latin typeface="Karla"/>
              <a:ea typeface="Karla"/>
              <a:cs typeface="Karla"/>
              <a:sym typeface="Karla"/>
            </a:endParaRPr>
          </a:p>
        </p:txBody>
      </p:sp>
      <p:sp>
        <p:nvSpPr>
          <p:cNvPr id="991" name="Google Shape;991;g22aa10dd05b_0_62"/>
          <p:cNvSpPr txBox="1">
            <a:spLocks noGrp="1"/>
          </p:cNvSpPr>
          <p:nvPr>
            <p:ph type="title"/>
          </p:nvPr>
        </p:nvSpPr>
        <p:spPr>
          <a:xfrm>
            <a:off x="4572000" y="917800"/>
            <a:ext cx="1234500" cy="667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a:latin typeface="Karla"/>
                <a:ea typeface="Karla"/>
                <a:cs typeface="Karla"/>
                <a:sym typeface="Karla"/>
              </a:rPr>
              <a:t>05</a:t>
            </a:r>
            <a:endParaRPr>
              <a:latin typeface="Karla"/>
              <a:ea typeface="Karla"/>
              <a:cs typeface="Karla"/>
              <a:sym typeface="Karla"/>
            </a:endParaRPr>
          </a:p>
        </p:txBody>
      </p:sp>
      <p:grpSp>
        <p:nvGrpSpPr>
          <p:cNvPr id="992" name="Google Shape;992;g22aa10dd05b_0_62"/>
          <p:cNvGrpSpPr/>
          <p:nvPr/>
        </p:nvGrpSpPr>
        <p:grpSpPr>
          <a:xfrm>
            <a:off x="543021" y="881031"/>
            <a:ext cx="3685200" cy="3381438"/>
            <a:chOff x="185825" y="-1479725"/>
            <a:chExt cx="2578325" cy="2365800"/>
          </a:xfrm>
        </p:grpSpPr>
        <p:sp>
          <p:nvSpPr>
            <p:cNvPr id="993" name="Google Shape;993;g22aa10dd05b_0_62"/>
            <p:cNvSpPr/>
            <p:nvPr/>
          </p:nvSpPr>
          <p:spPr>
            <a:xfrm>
              <a:off x="185825" y="-1479725"/>
              <a:ext cx="2578325" cy="2365800"/>
            </a:xfrm>
            <a:custGeom>
              <a:avLst/>
              <a:gdLst/>
              <a:ahLst/>
              <a:cxnLst/>
              <a:rect l="l" t="t" r="r" b="b"/>
              <a:pathLst>
                <a:path w="103133" h="94632" extrusionOk="0">
                  <a:moveTo>
                    <a:pt x="51471" y="6776"/>
                  </a:moveTo>
                  <a:cubicBezTo>
                    <a:pt x="65759" y="6776"/>
                    <a:pt x="80237" y="7407"/>
                    <a:pt x="94512" y="8633"/>
                  </a:cubicBezTo>
                  <a:lnTo>
                    <a:pt x="95108" y="8681"/>
                  </a:lnTo>
                  <a:lnTo>
                    <a:pt x="95179" y="9276"/>
                  </a:lnTo>
                  <a:cubicBezTo>
                    <a:pt x="98156" y="32791"/>
                    <a:pt x="98156" y="56627"/>
                    <a:pt x="95179" y="80142"/>
                  </a:cubicBezTo>
                  <a:lnTo>
                    <a:pt x="95108" y="80737"/>
                  </a:lnTo>
                  <a:lnTo>
                    <a:pt x="94512" y="80785"/>
                  </a:lnTo>
                  <a:cubicBezTo>
                    <a:pt x="80237" y="82023"/>
                    <a:pt x="65759" y="82654"/>
                    <a:pt x="51471" y="82654"/>
                  </a:cubicBezTo>
                  <a:cubicBezTo>
                    <a:pt x="37184" y="82654"/>
                    <a:pt x="22718" y="82023"/>
                    <a:pt x="8430" y="80785"/>
                  </a:cubicBezTo>
                  <a:lnTo>
                    <a:pt x="7835" y="80737"/>
                  </a:lnTo>
                  <a:lnTo>
                    <a:pt x="7751" y="80142"/>
                  </a:lnTo>
                  <a:cubicBezTo>
                    <a:pt x="4775" y="56627"/>
                    <a:pt x="4775" y="32791"/>
                    <a:pt x="7751" y="9276"/>
                  </a:cubicBezTo>
                  <a:lnTo>
                    <a:pt x="7835" y="8681"/>
                  </a:lnTo>
                  <a:lnTo>
                    <a:pt x="8430" y="8633"/>
                  </a:lnTo>
                  <a:cubicBezTo>
                    <a:pt x="22694" y="7407"/>
                    <a:pt x="37184" y="6776"/>
                    <a:pt x="51471" y="6776"/>
                  </a:cubicBezTo>
                  <a:close/>
                  <a:moveTo>
                    <a:pt x="1536" y="1"/>
                  </a:moveTo>
                  <a:cubicBezTo>
                    <a:pt x="691" y="1"/>
                    <a:pt x="0" y="692"/>
                    <a:pt x="0" y="1537"/>
                  </a:cubicBezTo>
                  <a:lnTo>
                    <a:pt x="0" y="93096"/>
                  </a:lnTo>
                  <a:cubicBezTo>
                    <a:pt x="0" y="93941"/>
                    <a:pt x="691" y="94632"/>
                    <a:pt x="1536" y="94632"/>
                  </a:cubicBezTo>
                  <a:lnTo>
                    <a:pt x="101585" y="94632"/>
                  </a:lnTo>
                  <a:cubicBezTo>
                    <a:pt x="102430" y="94632"/>
                    <a:pt x="103109" y="93941"/>
                    <a:pt x="103109" y="93096"/>
                  </a:cubicBezTo>
                  <a:lnTo>
                    <a:pt x="103109" y="1537"/>
                  </a:lnTo>
                  <a:cubicBezTo>
                    <a:pt x="103132" y="692"/>
                    <a:pt x="102442" y="1"/>
                    <a:pt x="101597" y="1"/>
                  </a:cubicBez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g22aa10dd05b_0_62"/>
            <p:cNvSpPr/>
            <p:nvPr/>
          </p:nvSpPr>
          <p:spPr>
            <a:xfrm>
              <a:off x="316800" y="708950"/>
              <a:ext cx="47050" cy="46750"/>
            </a:xfrm>
            <a:custGeom>
              <a:avLst/>
              <a:gdLst/>
              <a:ahLst/>
              <a:cxnLst/>
              <a:rect l="l" t="t" r="r" b="b"/>
              <a:pathLst>
                <a:path w="1882" h="1870" extrusionOk="0">
                  <a:moveTo>
                    <a:pt x="941" y="0"/>
                  </a:moveTo>
                  <a:cubicBezTo>
                    <a:pt x="417" y="0"/>
                    <a:pt x="0" y="417"/>
                    <a:pt x="0" y="929"/>
                  </a:cubicBezTo>
                  <a:cubicBezTo>
                    <a:pt x="0" y="1453"/>
                    <a:pt x="417" y="1870"/>
                    <a:pt x="941" y="1870"/>
                  </a:cubicBezTo>
                  <a:cubicBezTo>
                    <a:pt x="1465" y="1870"/>
                    <a:pt x="1881" y="1453"/>
                    <a:pt x="1881" y="929"/>
                  </a:cubicBezTo>
                  <a:cubicBezTo>
                    <a:pt x="1881" y="417"/>
                    <a:pt x="1453" y="0"/>
                    <a:pt x="94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g22aa10dd05b_0_62"/>
            <p:cNvSpPr/>
            <p:nvPr/>
          </p:nvSpPr>
          <p:spPr>
            <a:xfrm>
              <a:off x="2465875" y="671750"/>
              <a:ext cx="121475" cy="121150"/>
            </a:xfrm>
            <a:custGeom>
              <a:avLst/>
              <a:gdLst/>
              <a:ahLst/>
              <a:cxnLst/>
              <a:rect l="l" t="t" r="r" b="b"/>
              <a:pathLst>
                <a:path w="4859" h="4846" extrusionOk="0">
                  <a:moveTo>
                    <a:pt x="2429" y="0"/>
                  </a:moveTo>
                  <a:cubicBezTo>
                    <a:pt x="1084" y="0"/>
                    <a:pt x="0" y="1084"/>
                    <a:pt x="0" y="2429"/>
                  </a:cubicBezTo>
                  <a:cubicBezTo>
                    <a:pt x="0" y="3763"/>
                    <a:pt x="1084" y="4846"/>
                    <a:pt x="2429" y="4846"/>
                  </a:cubicBezTo>
                  <a:cubicBezTo>
                    <a:pt x="3775" y="4846"/>
                    <a:pt x="4858" y="3763"/>
                    <a:pt x="4858" y="2429"/>
                  </a:cubicBezTo>
                  <a:cubicBezTo>
                    <a:pt x="4858" y="1084"/>
                    <a:pt x="3775" y="0"/>
                    <a:pt x="242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g22aa10dd05b_0_62"/>
            <p:cNvSpPr/>
            <p:nvPr/>
          </p:nvSpPr>
          <p:spPr>
            <a:xfrm>
              <a:off x="1127025" y="732475"/>
              <a:ext cx="136050" cy="46750"/>
            </a:xfrm>
            <a:custGeom>
              <a:avLst/>
              <a:gdLst/>
              <a:ahLst/>
              <a:cxnLst/>
              <a:rect l="l" t="t" r="r" b="b"/>
              <a:pathLst>
                <a:path w="5442" h="1870" extrusionOk="0">
                  <a:moveTo>
                    <a:pt x="0" y="0"/>
                  </a:moveTo>
                  <a:lnTo>
                    <a:pt x="0" y="1869"/>
                  </a:lnTo>
                  <a:lnTo>
                    <a:pt x="5441" y="1869"/>
                  </a:lnTo>
                  <a:lnTo>
                    <a:pt x="544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g22aa10dd05b_0_62"/>
            <p:cNvSpPr/>
            <p:nvPr/>
          </p:nvSpPr>
          <p:spPr>
            <a:xfrm>
              <a:off x="1272275" y="732475"/>
              <a:ext cx="136350" cy="46750"/>
            </a:xfrm>
            <a:custGeom>
              <a:avLst/>
              <a:gdLst/>
              <a:ahLst/>
              <a:cxnLst/>
              <a:rect l="l" t="t" r="r" b="b"/>
              <a:pathLst>
                <a:path w="5454" h="1870" extrusionOk="0">
                  <a:moveTo>
                    <a:pt x="0" y="0"/>
                  </a:moveTo>
                  <a:lnTo>
                    <a:pt x="0" y="1869"/>
                  </a:lnTo>
                  <a:lnTo>
                    <a:pt x="5453" y="1869"/>
                  </a:lnTo>
                  <a:lnTo>
                    <a:pt x="545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g22aa10dd05b_0_62"/>
            <p:cNvSpPr/>
            <p:nvPr/>
          </p:nvSpPr>
          <p:spPr>
            <a:xfrm>
              <a:off x="1417825" y="732475"/>
              <a:ext cx="136050" cy="46750"/>
            </a:xfrm>
            <a:custGeom>
              <a:avLst/>
              <a:gdLst/>
              <a:ahLst/>
              <a:cxnLst/>
              <a:rect l="l" t="t" r="r" b="b"/>
              <a:pathLst>
                <a:path w="5442" h="1870" extrusionOk="0">
                  <a:moveTo>
                    <a:pt x="0" y="0"/>
                  </a:moveTo>
                  <a:lnTo>
                    <a:pt x="0" y="1869"/>
                  </a:lnTo>
                  <a:lnTo>
                    <a:pt x="5442" y="1869"/>
                  </a:lnTo>
                  <a:lnTo>
                    <a:pt x="544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g22aa10dd05b_0_62"/>
            <p:cNvSpPr/>
            <p:nvPr/>
          </p:nvSpPr>
          <p:spPr>
            <a:xfrm>
              <a:off x="1563375" y="732475"/>
              <a:ext cx="136050" cy="46750"/>
            </a:xfrm>
            <a:custGeom>
              <a:avLst/>
              <a:gdLst/>
              <a:ahLst/>
              <a:cxnLst/>
              <a:rect l="l" t="t" r="r" b="b"/>
              <a:pathLst>
                <a:path w="5442" h="1870" extrusionOk="0">
                  <a:moveTo>
                    <a:pt x="1" y="0"/>
                  </a:moveTo>
                  <a:lnTo>
                    <a:pt x="1" y="1869"/>
                  </a:lnTo>
                  <a:lnTo>
                    <a:pt x="5442" y="1869"/>
                  </a:lnTo>
                  <a:lnTo>
                    <a:pt x="544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g22aa10dd05b_0_62"/>
            <p:cNvSpPr/>
            <p:nvPr/>
          </p:nvSpPr>
          <p:spPr>
            <a:xfrm>
              <a:off x="1708925" y="732475"/>
              <a:ext cx="136050" cy="46750"/>
            </a:xfrm>
            <a:custGeom>
              <a:avLst/>
              <a:gdLst/>
              <a:ahLst/>
              <a:cxnLst/>
              <a:rect l="l" t="t" r="r" b="b"/>
              <a:pathLst>
                <a:path w="5442" h="1870" extrusionOk="0">
                  <a:moveTo>
                    <a:pt x="1" y="0"/>
                  </a:moveTo>
                  <a:lnTo>
                    <a:pt x="1" y="1869"/>
                  </a:lnTo>
                  <a:lnTo>
                    <a:pt x="5442" y="1869"/>
                  </a:lnTo>
                  <a:lnTo>
                    <a:pt x="544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g22aa10dd05b_0_62"/>
            <p:cNvSpPr/>
            <p:nvPr/>
          </p:nvSpPr>
          <p:spPr>
            <a:xfrm>
              <a:off x="2547125" y="-1327900"/>
              <a:ext cx="84875" cy="1935975"/>
            </a:xfrm>
            <a:custGeom>
              <a:avLst/>
              <a:gdLst/>
              <a:ahLst/>
              <a:cxnLst/>
              <a:rect l="l" t="t" r="r" b="b"/>
              <a:pathLst>
                <a:path w="3395" h="77439" extrusionOk="0">
                  <a:moveTo>
                    <a:pt x="3394" y="0"/>
                  </a:moveTo>
                  <a:lnTo>
                    <a:pt x="1" y="3310"/>
                  </a:lnTo>
                  <a:cubicBezTo>
                    <a:pt x="2977" y="26884"/>
                    <a:pt x="2977" y="50411"/>
                    <a:pt x="1" y="73985"/>
                  </a:cubicBezTo>
                  <a:lnTo>
                    <a:pt x="3394" y="77438"/>
                  </a:lnTo>
                  <a:lnTo>
                    <a:pt x="33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g22aa10dd05b_0_62"/>
            <p:cNvSpPr/>
            <p:nvPr/>
          </p:nvSpPr>
          <p:spPr>
            <a:xfrm>
              <a:off x="309950" y="-1327600"/>
              <a:ext cx="2322050" cy="82750"/>
            </a:xfrm>
            <a:custGeom>
              <a:avLst/>
              <a:gdLst/>
              <a:ahLst/>
              <a:cxnLst/>
              <a:rect l="l" t="t" r="r" b="b"/>
              <a:pathLst>
                <a:path w="92882" h="3310" extrusionOk="0">
                  <a:moveTo>
                    <a:pt x="0" y="0"/>
                  </a:moveTo>
                  <a:lnTo>
                    <a:pt x="3513" y="3310"/>
                  </a:lnTo>
                  <a:cubicBezTo>
                    <a:pt x="17887" y="2067"/>
                    <a:pt x="32271" y="1442"/>
                    <a:pt x="46655" y="1442"/>
                  </a:cubicBezTo>
                  <a:cubicBezTo>
                    <a:pt x="60935" y="1442"/>
                    <a:pt x="75216" y="2058"/>
                    <a:pt x="89488" y="3298"/>
                  </a:cubicBezTo>
                  <a:lnTo>
                    <a:pt x="9288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g22aa10dd05b_0_62"/>
            <p:cNvSpPr/>
            <p:nvPr/>
          </p:nvSpPr>
          <p:spPr>
            <a:xfrm>
              <a:off x="309950" y="-1327900"/>
              <a:ext cx="87825" cy="1935975"/>
            </a:xfrm>
            <a:custGeom>
              <a:avLst/>
              <a:gdLst/>
              <a:ahLst/>
              <a:cxnLst/>
              <a:rect l="l" t="t" r="r" b="b"/>
              <a:pathLst>
                <a:path w="3513" h="77439" extrusionOk="0">
                  <a:moveTo>
                    <a:pt x="0" y="0"/>
                  </a:moveTo>
                  <a:lnTo>
                    <a:pt x="0" y="77438"/>
                  </a:lnTo>
                  <a:lnTo>
                    <a:pt x="3394" y="74152"/>
                  </a:lnTo>
                  <a:cubicBezTo>
                    <a:pt x="417" y="50578"/>
                    <a:pt x="536" y="26896"/>
                    <a:pt x="3513" y="3322"/>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g22aa10dd05b_0_62"/>
            <p:cNvSpPr/>
            <p:nvPr/>
          </p:nvSpPr>
          <p:spPr>
            <a:xfrm>
              <a:off x="309950" y="522325"/>
              <a:ext cx="2322050" cy="85750"/>
            </a:xfrm>
            <a:custGeom>
              <a:avLst/>
              <a:gdLst/>
              <a:ahLst/>
              <a:cxnLst/>
              <a:rect l="l" t="t" r="r" b="b"/>
              <a:pathLst>
                <a:path w="92882" h="3430" extrusionOk="0">
                  <a:moveTo>
                    <a:pt x="89535" y="0"/>
                  </a:moveTo>
                  <a:cubicBezTo>
                    <a:pt x="74809" y="1273"/>
                    <a:pt x="60036" y="1926"/>
                    <a:pt x="45266" y="1926"/>
                  </a:cubicBezTo>
                  <a:cubicBezTo>
                    <a:pt x="31292" y="1926"/>
                    <a:pt x="17320" y="1341"/>
                    <a:pt x="3394" y="143"/>
                  </a:cubicBezTo>
                  <a:lnTo>
                    <a:pt x="0" y="3429"/>
                  </a:lnTo>
                  <a:lnTo>
                    <a:pt x="92881" y="3429"/>
                  </a:lnTo>
                  <a:lnTo>
                    <a:pt x="8953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05" name="Google Shape;1005;g22aa10dd05b_0_62"/>
          <p:cNvGrpSpPr/>
          <p:nvPr/>
        </p:nvGrpSpPr>
        <p:grpSpPr>
          <a:xfrm>
            <a:off x="7843321" y="4262483"/>
            <a:ext cx="853657" cy="738315"/>
            <a:chOff x="7565700" y="3634650"/>
            <a:chExt cx="1234500" cy="1067700"/>
          </a:xfrm>
        </p:grpSpPr>
        <p:sp>
          <p:nvSpPr>
            <p:cNvPr id="1006" name="Google Shape;1006;g22aa10dd05b_0_62"/>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g22aa10dd05b_0_62"/>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08" name="Google Shape;1008;g22aa10dd05b_0_62"/>
          <p:cNvGrpSpPr/>
          <p:nvPr/>
        </p:nvGrpSpPr>
        <p:grpSpPr>
          <a:xfrm rot="2331028">
            <a:off x="2594850" y="369553"/>
            <a:ext cx="1210904" cy="1047292"/>
            <a:chOff x="7565700" y="3634650"/>
            <a:chExt cx="1234500" cy="1067700"/>
          </a:xfrm>
        </p:grpSpPr>
        <p:sp>
          <p:nvSpPr>
            <p:cNvPr id="1009" name="Google Shape;1009;g22aa10dd05b_0_62"/>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g22aa10dd05b_0_62"/>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grpSp>
        <p:nvGrpSpPr>
          <p:cNvPr id="1165" name="Google Shape;1165;g2544790da9c_0_369"/>
          <p:cNvGrpSpPr/>
          <p:nvPr/>
        </p:nvGrpSpPr>
        <p:grpSpPr>
          <a:xfrm>
            <a:off x="213579" y="190486"/>
            <a:ext cx="8716566" cy="4762445"/>
            <a:chOff x="7761375" y="971375"/>
            <a:chExt cx="6898200" cy="3768950"/>
          </a:xfrm>
        </p:grpSpPr>
        <p:sp>
          <p:nvSpPr>
            <p:cNvPr id="1166" name="Google Shape;1166;g2544790da9c_0_369"/>
            <p:cNvSpPr/>
            <p:nvPr/>
          </p:nvSpPr>
          <p:spPr>
            <a:xfrm>
              <a:off x="7761375" y="971375"/>
              <a:ext cx="6898200" cy="3768950"/>
            </a:xfrm>
            <a:custGeom>
              <a:avLst/>
              <a:gdLst/>
              <a:ahLst/>
              <a:cxnLst/>
              <a:rect l="l" t="t" r="r" b="b"/>
              <a:pathLst>
                <a:path w="275928" h="150758" extrusionOk="0">
                  <a:moveTo>
                    <a:pt x="1536" y="1"/>
                  </a:moveTo>
                  <a:cubicBezTo>
                    <a:pt x="691" y="1"/>
                    <a:pt x="0" y="679"/>
                    <a:pt x="0" y="1537"/>
                  </a:cubicBezTo>
                  <a:lnTo>
                    <a:pt x="0" y="149233"/>
                  </a:lnTo>
                  <a:cubicBezTo>
                    <a:pt x="0" y="150079"/>
                    <a:pt x="691" y="150757"/>
                    <a:pt x="1536" y="150757"/>
                  </a:cubicBezTo>
                  <a:lnTo>
                    <a:pt x="274392" y="150757"/>
                  </a:lnTo>
                  <a:cubicBezTo>
                    <a:pt x="275249" y="150757"/>
                    <a:pt x="275928" y="150079"/>
                    <a:pt x="275916" y="149233"/>
                  </a:cubicBezTo>
                  <a:lnTo>
                    <a:pt x="275916" y="1537"/>
                  </a:lnTo>
                  <a:cubicBezTo>
                    <a:pt x="275916" y="679"/>
                    <a:pt x="275225" y="1"/>
                    <a:pt x="274380" y="1"/>
                  </a:cubicBezTo>
                  <a:close/>
                </a:path>
              </a:pathLst>
            </a:custGeom>
            <a:gradFill>
              <a:gsLst>
                <a:gs pos="0">
                  <a:schemeClr val="accent3"/>
                </a:gs>
                <a:gs pos="100000">
                  <a:schemeClr val="accen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7" name="Google Shape;1167;g2544790da9c_0_369"/>
            <p:cNvSpPr/>
            <p:nvPr/>
          </p:nvSpPr>
          <p:spPr>
            <a:xfrm>
              <a:off x="14331850" y="1159200"/>
              <a:ext cx="135150" cy="3393300"/>
            </a:xfrm>
            <a:custGeom>
              <a:avLst/>
              <a:gdLst/>
              <a:ahLst/>
              <a:cxnLst/>
              <a:rect l="l" t="t" r="r" b="b"/>
              <a:pathLst>
                <a:path w="5406" h="135732" extrusionOk="0">
                  <a:moveTo>
                    <a:pt x="5406" y="1"/>
                  </a:moveTo>
                  <a:lnTo>
                    <a:pt x="0" y="5239"/>
                  </a:lnTo>
                  <a:lnTo>
                    <a:pt x="0" y="130231"/>
                  </a:lnTo>
                  <a:lnTo>
                    <a:pt x="5406" y="135732"/>
                  </a:lnTo>
                  <a:lnTo>
                    <a:pt x="540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8" name="Google Shape;1168;g2544790da9c_0_369"/>
            <p:cNvSpPr/>
            <p:nvPr/>
          </p:nvSpPr>
          <p:spPr>
            <a:xfrm>
              <a:off x="7954250" y="1159200"/>
              <a:ext cx="6512750" cy="131000"/>
            </a:xfrm>
            <a:custGeom>
              <a:avLst/>
              <a:gdLst/>
              <a:ahLst/>
              <a:cxnLst/>
              <a:rect l="l" t="t" r="r" b="b"/>
              <a:pathLst>
                <a:path w="260510" h="5240" extrusionOk="0">
                  <a:moveTo>
                    <a:pt x="1" y="1"/>
                  </a:moveTo>
                  <a:lnTo>
                    <a:pt x="5632" y="5239"/>
                  </a:lnTo>
                  <a:lnTo>
                    <a:pt x="255104" y="5239"/>
                  </a:lnTo>
                  <a:lnTo>
                    <a:pt x="26051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9" name="Google Shape;1169;g2544790da9c_0_369"/>
            <p:cNvSpPr/>
            <p:nvPr/>
          </p:nvSpPr>
          <p:spPr>
            <a:xfrm>
              <a:off x="7954250" y="4414950"/>
              <a:ext cx="6512750" cy="137550"/>
            </a:xfrm>
            <a:custGeom>
              <a:avLst/>
              <a:gdLst/>
              <a:ahLst/>
              <a:cxnLst/>
              <a:rect l="l" t="t" r="r" b="b"/>
              <a:pathLst>
                <a:path w="260510" h="5502" extrusionOk="0">
                  <a:moveTo>
                    <a:pt x="5632" y="1"/>
                  </a:moveTo>
                  <a:lnTo>
                    <a:pt x="1" y="5502"/>
                  </a:lnTo>
                  <a:lnTo>
                    <a:pt x="260510" y="5502"/>
                  </a:lnTo>
                  <a:lnTo>
                    <a:pt x="25510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0" name="Google Shape;1170;g2544790da9c_0_369"/>
            <p:cNvSpPr/>
            <p:nvPr/>
          </p:nvSpPr>
          <p:spPr>
            <a:xfrm>
              <a:off x="7954250" y="1159200"/>
              <a:ext cx="140825" cy="3393300"/>
            </a:xfrm>
            <a:custGeom>
              <a:avLst/>
              <a:gdLst/>
              <a:ahLst/>
              <a:cxnLst/>
              <a:rect l="l" t="t" r="r" b="b"/>
              <a:pathLst>
                <a:path w="5633" h="135732" extrusionOk="0">
                  <a:moveTo>
                    <a:pt x="1" y="1"/>
                  </a:moveTo>
                  <a:lnTo>
                    <a:pt x="1" y="135732"/>
                  </a:lnTo>
                  <a:lnTo>
                    <a:pt x="5632" y="130231"/>
                  </a:lnTo>
                  <a:lnTo>
                    <a:pt x="5632" y="5239"/>
                  </a:lnTo>
                  <a:lnTo>
                    <a:pt x="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1" name="Google Shape;1171;g2544790da9c_0_369"/>
            <p:cNvSpPr/>
            <p:nvPr/>
          </p:nvSpPr>
          <p:spPr>
            <a:xfrm>
              <a:off x="7976575" y="1216350"/>
              <a:ext cx="6473450" cy="3272450"/>
            </a:xfrm>
            <a:custGeom>
              <a:avLst/>
              <a:gdLst/>
              <a:ahLst/>
              <a:cxnLst/>
              <a:rect l="l" t="t" r="r" b="b"/>
              <a:pathLst>
                <a:path w="258938" h="130898" extrusionOk="0">
                  <a:moveTo>
                    <a:pt x="129481" y="1"/>
                  </a:moveTo>
                  <a:cubicBezTo>
                    <a:pt x="78522" y="1"/>
                    <a:pt x="27564" y="1001"/>
                    <a:pt x="4739" y="2965"/>
                  </a:cubicBezTo>
                  <a:cubicBezTo>
                    <a:pt x="1" y="40529"/>
                    <a:pt x="1" y="90381"/>
                    <a:pt x="4739" y="127945"/>
                  </a:cubicBezTo>
                  <a:cubicBezTo>
                    <a:pt x="27576" y="129921"/>
                    <a:pt x="78522" y="130898"/>
                    <a:pt x="129481" y="130898"/>
                  </a:cubicBezTo>
                  <a:cubicBezTo>
                    <a:pt x="180440" y="130898"/>
                    <a:pt x="231399" y="129909"/>
                    <a:pt x="254211" y="127945"/>
                  </a:cubicBezTo>
                  <a:cubicBezTo>
                    <a:pt x="258938" y="90357"/>
                    <a:pt x="258938" y="40529"/>
                    <a:pt x="254211" y="2965"/>
                  </a:cubicBezTo>
                  <a:cubicBezTo>
                    <a:pt x="231375" y="989"/>
                    <a:pt x="180440" y="1"/>
                    <a:pt x="129481" y="1"/>
                  </a:cubicBezTo>
                  <a:close/>
                </a:path>
              </a:pathLst>
            </a:custGeom>
            <a:gradFill>
              <a:gsLst>
                <a:gs pos="0">
                  <a:schemeClr val="accent4"/>
                </a:gs>
                <a:gs pos="67000">
                  <a:schemeClr val="accent5"/>
                </a:gs>
                <a:gs pos="93000">
                  <a:srgbClr val="FFB97E"/>
                </a:gs>
                <a:gs pos="100000">
                  <a:schemeClr val="accent6"/>
                </a:gs>
              </a:gsLst>
              <a:lin ang="5400012" scaled="0"/>
            </a:gradFill>
            <a:ln>
              <a:noFill/>
            </a:ln>
            <a:effectLst>
              <a:outerShdw blurRad="242888" algn="bl" rotWithShape="0">
                <a:schemeClr val="accent4">
                  <a:alpha val="7373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2" name="Google Shape;1172;g2544790da9c_0_369"/>
            <p:cNvSpPr/>
            <p:nvPr/>
          </p:nvSpPr>
          <p:spPr>
            <a:xfrm>
              <a:off x="14352075" y="4600100"/>
              <a:ext cx="95275" cy="95275"/>
            </a:xfrm>
            <a:custGeom>
              <a:avLst/>
              <a:gdLst/>
              <a:ahLst/>
              <a:cxnLst/>
              <a:rect l="l" t="t" r="r" b="b"/>
              <a:pathLst>
                <a:path w="3811" h="3811" extrusionOk="0">
                  <a:moveTo>
                    <a:pt x="1906" y="0"/>
                  </a:moveTo>
                  <a:cubicBezTo>
                    <a:pt x="858" y="0"/>
                    <a:pt x="1" y="858"/>
                    <a:pt x="1" y="1905"/>
                  </a:cubicBezTo>
                  <a:cubicBezTo>
                    <a:pt x="1" y="2953"/>
                    <a:pt x="858" y="3810"/>
                    <a:pt x="1906" y="3810"/>
                  </a:cubicBezTo>
                  <a:cubicBezTo>
                    <a:pt x="2965" y="3810"/>
                    <a:pt x="3811" y="2953"/>
                    <a:pt x="3811" y="1905"/>
                  </a:cubicBezTo>
                  <a:cubicBezTo>
                    <a:pt x="3811" y="858"/>
                    <a:pt x="2965" y="0"/>
                    <a:pt x="190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3" name="Google Shape;1173;g2544790da9c_0_369"/>
            <p:cNvSpPr/>
            <p:nvPr/>
          </p:nvSpPr>
          <p:spPr>
            <a:xfrm>
              <a:off x="10630775" y="4610225"/>
              <a:ext cx="217025" cy="74725"/>
            </a:xfrm>
            <a:custGeom>
              <a:avLst/>
              <a:gdLst/>
              <a:ahLst/>
              <a:cxnLst/>
              <a:rect l="l" t="t" r="r" b="b"/>
              <a:pathLst>
                <a:path w="8681" h="2989" extrusionOk="0">
                  <a:moveTo>
                    <a:pt x="1" y="0"/>
                  </a:moveTo>
                  <a:lnTo>
                    <a:pt x="1" y="2989"/>
                  </a:lnTo>
                  <a:lnTo>
                    <a:pt x="8680" y="2989"/>
                  </a:lnTo>
                  <a:lnTo>
                    <a:pt x="86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4" name="Google Shape;1174;g2544790da9c_0_369"/>
            <p:cNvSpPr/>
            <p:nvPr/>
          </p:nvSpPr>
          <p:spPr>
            <a:xfrm>
              <a:off x="10866225" y="4610225"/>
              <a:ext cx="217025" cy="74725"/>
            </a:xfrm>
            <a:custGeom>
              <a:avLst/>
              <a:gdLst/>
              <a:ahLst/>
              <a:cxnLst/>
              <a:rect l="l" t="t" r="r" b="b"/>
              <a:pathLst>
                <a:path w="8681" h="2989" extrusionOk="0">
                  <a:moveTo>
                    <a:pt x="1" y="0"/>
                  </a:moveTo>
                  <a:lnTo>
                    <a:pt x="1" y="2989"/>
                  </a:lnTo>
                  <a:lnTo>
                    <a:pt x="8680" y="2989"/>
                  </a:lnTo>
                  <a:lnTo>
                    <a:pt x="86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5" name="Google Shape;1175;g2544790da9c_0_369"/>
            <p:cNvSpPr/>
            <p:nvPr/>
          </p:nvSpPr>
          <p:spPr>
            <a:xfrm>
              <a:off x="11101975" y="4610225"/>
              <a:ext cx="216725" cy="74725"/>
            </a:xfrm>
            <a:custGeom>
              <a:avLst/>
              <a:gdLst/>
              <a:ahLst/>
              <a:cxnLst/>
              <a:rect l="l" t="t" r="r" b="b"/>
              <a:pathLst>
                <a:path w="8669" h="2989" extrusionOk="0">
                  <a:moveTo>
                    <a:pt x="0" y="0"/>
                  </a:moveTo>
                  <a:lnTo>
                    <a:pt x="0" y="2989"/>
                  </a:lnTo>
                  <a:lnTo>
                    <a:pt x="8668" y="2989"/>
                  </a:lnTo>
                  <a:lnTo>
                    <a:pt x="866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6" name="Google Shape;1176;g2544790da9c_0_369"/>
            <p:cNvSpPr/>
            <p:nvPr/>
          </p:nvSpPr>
          <p:spPr>
            <a:xfrm>
              <a:off x="11337725" y="4610225"/>
              <a:ext cx="217000" cy="74725"/>
            </a:xfrm>
            <a:custGeom>
              <a:avLst/>
              <a:gdLst/>
              <a:ahLst/>
              <a:cxnLst/>
              <a:rect l="l" t="t" r="r" b="b"/>
              <a:pathLst>
                <a:path w="8680" h="2989" extrusionOk="0">
                  <a:moveTo>
                    <a:pt x="0" y="0"/>
                  </a:moveTo>
                  <a:lnTo>
                    <a:pt x="0" y="2989"/>
                  </a:lnTo>
                  <a:lnTo>
                    <a:pt x="8680" y="2989"/>
                  </a:lnTo>
                  <a:lnTo>
                    <a:pt x="86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7" name="Google Shape;1177;g2544790da9c_0_369"/>
            <p:cNvSpPr/>
            <p:nvPr/>
          </p:nvSpPr>
          <p:spPr>
            <a:xfrm>
              <a:off x="11573150" y="4610225"/>
              <a:ext cx="217025" cy="74725"/>
            </a:xfrm>
            <a:custGeom>
              <a:avLst/>
              <a:gdLst/>
              <a:ahLst/>
              <a:cxnLst/>
              <a:rect l="l" t="t" r="r" b="b"/>
              <a:pathLst>
                <a:path w="8681" h="2989" extrusionOk="0">
                  <a:moveTo>
                    <a:pt x="1" y="0"/>
                  </a:moveTo>
                  <a:lnTo>
                    <a:pt x="1" y="2989"/>
                  </a:lnTo>
                  <a:lnTo>
                    <a:pt x="8681" y="2989"/>
                  </a:lnTo>
                  <a:lnTo>
                    <a:pt x="868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8" name="Google Shape;1178;g2544790da9c_0_369"/>
            <p:cNvSpPr/>
            <p:nvPr/>
          </p:nvSpPr>
          <p:spPr>
            <a:xfrm>
              <a:off x="7970025" y="4610525"/>
              <a:ext cx="74450" cy="74425"/>
            </a:xfrm>
            <a:custGeom>
              <a:avLst/>
              <a:gdLst/>
              <a:ahLst/>
              <a:cxnLst/>
              <a:rect l="l" t="t" r="r" b="b"/>
              <a:pathLst>
                <a:path w="2978" h="2977" extrusionOk="0">
                  <a:moveTo>
                    <a:pt x="1511" y="0"/>
                  </a:moveTo>
                  <a:cubicBezTo>
                    <a:pt x="1503" y="0"/>
                    <a:pt x="1496" y="0"/>
                    <a:pt x="1489" y="0"/>
                  </a:cubicBezTo>
                  <a:cubicBezTo>
                    <a:pt x="679" y="0"/>
                    <a:pt x="1" y="667"/>
                    <a:pt x="1" y="1488"/>
                  </a:cubicBezTo>
                  <a:cubicBezTo>
                    <a:pt x="1" y="2310"/>
                    <a:pt x="679" y="2977"/>
                    <a:pt x="1489" y="2977"/>
                  </a:cubicBezTo>
                  <a:cubicBezTo>
                    <a:pt x="2311" y="2977"/>
                    <a:pt x="2977" y="2310"/>
                    <a:pt x="2977" y="1488"/>
                  </a:cubicBezTo>
                  <a:cubicBezTo>
                    <a:pt x="2977" y="662"/>
                    <a:pt x="2322" y="0"/>
                    <a:pt x="151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79" name="Google Shape;1179;g2544790da9c_0_369"/>
          <p:cNvSpPr txBox="1">
            <a:spLocks noGrp="1"/>
          </p:cNvSpPr>
          <p:nvPr>
            <p:ph type="title" idx="6"/>
          </p:nvPr>
        </p:nvSpPr>
        <p:spPr>
          <a:xfrm>
            <a:off x="816300" y="454550"/>
            <a:ext cx="7717800" cy="3148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400">
                <a:latin typeface="Karla"/>
                <a:ea typeface="Karla"/>
                <a:cs typeface="Karla"/>
                <a:sym typeface="Karla"/>
              </a:rPr>
              <a:t>Project Goals Revisit</a:t>
            </a:r>
            <a:r>
              <a:rPr lang="en" sz="1700">
                <a:latin typeface="Karla"/>
                <a:ea typeface="Karla"/>
                <a:cs typeface="Karla"/>
                <a:sym typeface="Karla"/>
              </a:rPr>
              <a:t>:</a:t>
            </a:r>
            <a:endParaRPr sz="1700">
              <a:latin typeface="Karla"/>
              <a:ea typeface="Karla"/>
              <a:cs typeface="Karla"/>
              <a:sym typeface="Karla"/>
            </a:endParaRPr>
          </a:p>
          <a:p>
            <a:pPr marL="0" lvl="0" indent="0" algn="l" rtl="0">
              <a:lnSpc>
                <a:spcPct val="100000"/>
              </a:lnSpc>
              <a:spcBef>
                <a:spcPts val="0"/>
              </a:spcBef>
              <a:spcAft>
                <a:spcPts val="0"/>
              </a:spcAft>
              <a:buSzPts val="2800"/>
              <a:buNone/>
            </a:pPr>
            <a:endParaRPr sz="1700">
              <a:latin typeface="Karla"/>
              <a:ea typeface="Karla"/>
              <a:cs typeface="Karla"/>
              <a:sym typeface="Karla"/>
            </a:endParaRPr>
          </a:p>
          <a:p>
            <a:pPr marL="0" lvl="0" indent="0" algn="l" rtl="0">
              <a:lnSpc>
                <a:spcPct val="100000"/>
              </a:lnSpc>
              <a:spcBef>
                <a:spcPts val="0"/>
              </a:spcBef>
              <a:spcAft>
                <a:spcPts val="0"/>
              </a:spcAft>
              <a:buSzPts val="2800"/>
              <a:buNone/>
            </a:pPr>
            <a:endParaRPr sz="1700"/>
          </a:p>
          <a:p>
            <a:pPr marL="914400" lvl="1" indent="-342900" algn="l" rtl="0">
              <a:lnSpc>
                <a:spcPct val="100000"/>
              </a:lnSpc>
              <a:spcBef>
                <a:spcPts val="0"/>
              </a:spcBef>
              <a:spcAft>
                <a:spcPts val="0"/>
              </a:spcAft>
              <a:buSzPts val="1800"/>
              <a:buFont typeface="Karla"/>
              <a:buAutoNum type="alphaLcPeriod"/>
            </a:pPr>
            <a:r>
              <a:rPr lang="en" sz="1800">
                <a:latin typeface="Karla"/>
                <a:ea typeface="Karla"/>
                <a:cs typeface="Karla"/>
                <a:sym typeface="Karla"/>
              </a:rPr>
              <a:t>Identify what show elements in the sitcom are popular among the viewers</a:t>
            </a:r>
            <a:endParaRPr sz="1800">
              <a:latin typeface="Karla"/>
              <a:ea typeface="Karla"/>
              <a:cs typeface="Karla"/>
              <a:sym typeface="Karla"/>
            </a:endParaRPr>
          </a:p>
          <a:p>
            <a:pPr marL="914400" lvl="0" indent="0" algn="l" rtl="0">
              <a:lnSpc>
                <a:spcPct val="100000"/>
              </a:lnSpc>
              <a:spcBef>
                <a:spcPts val="0"/>
              </a:spcBef>
              <a:spcAft>
                <a:spcPts val="0"/>
              </a:spcAft>
              <a:buNone/>
            </a:pPr>
            <a:endParaRPr sz="1700">
              <a:latin typeface="Karla"/>
              <a:ea typeface="Karla"/>
              <a:cs typeface="Karla"/>
              <a:sym typeface="Karla"/>
            </a:endParaRPr>
          </a:p>
          <a:p>
            <a:pPr marL="914400" lvl="1" indent="-342900" algn="l" rtl="0">
              <a:spcBef>
                <a:spcPts val="0"/>
              </a:spcBef>
              <a:spcAft>
                <a:spcPts val="0"/>
              </a:spcAft>
              <a:buSzPts val="1800"/>
              <a:buFont typeface="Karla"/>
              <a:buAutoNum type="alphaLcPeriod"/>
            </a:pPr>
            <a:r>
              <a:rPr lang="en" sz="1800">
                <a:latin typeface="Karla"/>
                <a:ea typeface="Karla"/>
                <a:cs typeface="Karla"/>
                <a:sym typeface="Karla"/>
              </a:rPr>
              <a:t>To build an infrastructure that can help to classify and analyse user’s comments about the show from various platforms.</a:t>
            </a:r>
            <a:endParaRPr sz="1800">
              <a:latin typeface="Karla"/>
              <a:ea typeface="Karla"/>
              <a:cs typeface="Karla"/>
              <a:sym typeface="Karla"/>
            </a:endParaRPr>
          </a:p>
          <a:p>
            <a:pPr marL="0" lvl="0" indent="0" algn="l" rtl="0">
              <a:spcBef>
                <a:spcPts val="0"/>
              </a:spcBef>
              <a:spcAft>
                <a:spcPts val="0"/>
              </a:spcAft>
              <a:buNone/>
            </a:pPr>
            <a:endParaRPr sz="1800">
              <a:latin typeface="Karla"/>
              <a:ea typeface="Karla"/>
              <a:cs typeface="Karla"/>
              <a:sym typeface="Karla"/>
            </a:endParaRPr>
          </a:p>
          <a:p>
            <a:pPr marL="914400" lvl="0" indent="0" algn="l" rtl="0">
              <a:lnSpc>
                <a:spcPct val="100000"/>
              </a:lnSpc>
              <a:spcBef>
                <a:spcPts val="0"/>
              </a:spcBef>
              <a:spcAft>
                <a:spcPts val="0"/>
              </a:spcAft>
              <a:buNone/>
            </a:pPr>
            <a:endParaRPr sz="17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g2544790da9c_0_290"/>
          <p:cNvSpPr/>
          <p:nvPr/>
        </p:nvSpPr>
        <p:spPr>
          <a:xfrm>
            <a:off x="5058250" y="2837100"/>
            <a:ext cx="3200700" cy="553800"/>
          </a:xfrm>
          <a:prstGeom prst="roundRect">
            <a:avLst>
              <a:gd name="adj" fmla="val 50000"/>
            </a:avLst>
          </a:prstGeom>
          <a:gradFill>
            <a:gsLst>
              <a:gs pos="0">
                <a:schemeClr val="accent4"/>
              </a:gs>
              <a:gs pos="67000">
                <a:schemeClr val="accent5"/>
              </a:gs>
              <a:gs pos="93000">
                <a:srgbClr val="FFB97E"/>
              </a:gs>
              <a:gs pos="100000">
                <a:schemeClr val="accent6"/>
              </a:gs>
            </a:gsLst>
            <a:lin ang="5400700" scaled="0"/>
          </a:gradFill>
          <a:ln>
            <a:noFill/>
          </a:ln>
          <a:effectLst>
            <a:outerShdw blurRad="314325" algn="bl" rotWithShape="0">
              <a:schemeClr val="accent5">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g2544790da9c_0_290"/>
          <p:cNvSpPr/>
          <p:nvPr/>
        </p:nvSpPr>
        <p:spPr>
          <a:xfrm>
            <a:off x="881525" y="2837100"/>
            <a:ext cx="3200700" cy="553800"/>
          </a:xfrm>
          <a:prstGeom prst="roundRect">
            <a:avLst>
              <a:gd name="adj" fmla="val 50000"/>
            </a:avLst>
          </a:prstGeom>
          <a:gradFill>
            <a:gsLst>
              <a:gs pos="0">
                <a:schemeClr val="accent4"/>
              </a:gs>
              <a:gs pos="67000">
                <a:schemeClr val="accent5"/>
              </a:gs>
              <a:gs pos="93000">
                <a:srgbClr val="FFB97E"/>
              </a:gs>
              <a:gs pos="100000">
                <a:schemeClr val="accent6"/>
              </a:gs>
            </a:gsLst>
            <a:lin ang="5400700" scaled="0"/>
          </a:gradFill>
          <a:ln>
            <a:noFill/>
          </a:ln>
          <a:effectLst>
            <a:outerShdw blurRad="314325" algn="bl" rotWithShape="0">
              <a:schemeClr val="accent5">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g2544790da9c_0_290"/>
          <p:cNvSpPr/>
          <p:nvPr/>
        </p:nvSpPr>
        <p:spPr>
          <a:xfrm>
            <a:off x="2971650" y="1033275"/>
            <a:ext cx="3200700" cy="553800"/>
          </a:xfrm>
          <a:prstGeom prst="roundRect">
            <a:avLst>
              <a:gd name="adj" fmla="val 50000"/>
            </a:avLst>
          </a:prstGeom>
          <a:gradFill>
            <a:gsLst>
              <a:gs pos="0">
                <a:schemeClr val="accent4"/>
              </a:gs>
              <a:gs pos="67000">
                <a:schemeClr val="accent5"/>
              </a:gs>
              <a:gs pos="93000">
                <a:srgbClr val="FFB97E"/>
              </a:gs>
              <a:gs pos="100000">
                <a:schemeClr val="accent6"/>
              </a:gs>
            </a:gsLst>
            <a:lin ang="5400700" scaled="0"/>
          </a:gradFill>
          <a:ln>
            <a:noFill/>
          </a:ln>
          <a:effectLst>
            <a:outerShdw blurRad="314325" algn="bl" rotWithShape="0">
              <a:schemeClr val="accent5">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g2544790da9c_0_290"/>
          <p:cNvSpPr txBox="1">
            <a:spLocks noGrp="1"/>
          </p:cNvSpPr>
          <p:nvPr>
            <p:ph type="title" idx="2"/>
          </p:nvPr>
        </p:nvSpPr>
        <p:spPr>
          <a:xfrm>
            <a:off x="3117625" y="1086075"/>
            <a:ext cx="2907900" cy="448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sz="2400"/>
              <a:t>Show Elements</a:t>
            </a:r>
            <a:endParaRPr sz="2400">
              <a:solidFill>
                <a:schemeClr val="lt1"/>
              </a:solidFill>
            </a:endParaRPr>
          </a:p>
        </p:txBody>
      </p:sp>
      <p:sp>
        <p:nvSpPr>
          <p:cNvPr id="1019" name="Google Shape;1019;g2544790da9c_0_290"/>
          <p:cNvSpPr txBox="1">
            <a:spLocks noGrp="1"/>
          </p:cNvSpPr>
          <p:nvPr>
            <p:ph type="title"/>
          </p:nvPr>
        </p:nvSpPr>
        <p:spPr>
          <a:xfrm>
            <a:off x="5206088" y="2889900"/>
            <a:ext cx="2907900" cy="448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sz="2000"/>
              <a:t>Character Names</a:t>
            </a:r>
            <a:endParaRPr sz="2000">
              <a:solidFill>
                <a:schemeClr val="lt1"/>
              </a:solidFill>
            </a:endParaRPr>
          </a:p>
        </p:txBody>
      </p:sp>
      <p:sp>
        <p:nvSpPr>
          <p:cNvPr id="1020" name="Google Shape;1020;g2544790da9c_0_290"/>
          <p:cNvSpPr txBox="1">
            <a:spLocks noGrp="1"/>
          </p:cNvSpPr>
          <p:nvPr>
            <p:ph type="subTitle" idx="1"/>
          </p:nvPr>
        </p:nvSpPr>
        <p:spPr>
          <a:xfrm>
            <a:off x="5499088" y="3502963"/>
            <a:ext cx="2319000" cy="69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
              <a:t>All characters are repeatedly mentioned</a:t>
            </a:r>
            <a:endParaRPr/>
          </a:p>
        </p:txBody>
      </p:sp>
      <p:sp>
        <p:nvSpPr>
          <p:cNvPr id="1021" name="Google Shape;1021;g2544790da9c_0_290"/>
          <p:cNvSpPr txBox="1">
            <a:spLocks noGrp="1"/>
          </p:cNvSpPr>
          <p:nvPr>
            <p:ph type="subTitle" idx="3"/>
          </p:nvPr>
        </p:nvSpPr>
        <p:spPr>
          <a:xfrm>
            <a:off x="3410700" y="1699138"/>
            <a:ext cx="2319000" cy="69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
              <a:t>‘Cold Open’</a:t>
            </a:r>
            <a:endParaRPr/>
          </a:p>
          <a:p>
            <a:pPr marL="0" lvl="0" indent="0" algn="ctr" rtl="0">
              <a:lnSpc>
                <a:spcPct val="100000"/>
              </a:lnSpc>
              <a:spcBef>
                <a:spcPts val="0"/>
              </a:spcBef>
              <a:spcAft>
                <a:spcPts val="0"/>
              </a:spcAft>
              <a:buSzPts val="1600"/>
              <a:buNone/>
            </a:pPr>
            <a:r>
              <a:rPr lang="en"/>
              <a:t>‘Halloween Heist’</a:t>
            </a:r>
            <a:endParaRPr/>
          </a:p>
          <a:p>
            <a:pPr marL="0" lvl="0" indent="0" algn="ctr" rtl="0">
              <a:lnSpc>
                <a:spcPct val="100000"/>
              </a:lnSpc>
              <a:spcBef>
                <a:spcPts val="0"/>
              </a:spcBef>
              <a:spcAft>
                <a:spcPts val="0"/>
              </a:spcAft>
              <a:buSzPts val="1600"/>
              <a:buNone/>
            </a:pPr>
            <a:r>
              <a:rPr lang="en"/>
              <a:t>‘Potential Sequel’</a:t>
            </a:r>
            <a:endParaRPr/>
          </a:p>
        </p:txBody>
      </p:sp>
      <p:sp>
        <p:nvSpPr>
          <p:cNvPr id="1022" name="Google Shape;1022;g2544790da9c_0_290"/>
          <p:cNvSpPr txBox="1">
            <a:spLocks noGrp="1"/>
          </p:cNvSpPr>
          <p:nvPr>
            <p:ph type="title" idx="4"/>
          </p:nvPr>
        </p:nvSpPr>
        <p:spPr>
          <a:xfrm>
            <a:off x="1029413" y="2889900"/>
            <a:ext cx="2907900" cy="448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t>Hot Topics</a:t>
            </a:r>
            <a:endParaRPr>
              <a:solidFill>
                <a:schemeClr val="lt1"/>
              </a:solidFill>
            </a:endParaRPr>
          </a:p>
        </p:txBody>
      </p:sp>
      <p:sp>
        <p:nvSpPr>
          <p:cNvPr id="1023" name="Google Shape;1023;g2544790da9c_0_290"/>
          <p:cNvSpPr txBox="1">
            <a:spLocks noGrp="1"/>
          </p:cNvSpPr>
          <p:nvPr>
            <p:ph type="subTitle" idx="5"/>
          </p:nvPr>
        </p:nvSpPr>
        <p:spPr>
          <a:xfrm>
            <a:off x="1322363" y="3502963"/>
            <a:ext cx="2319000" cy="69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
              <a:t>Favorite Character</a:t>
            </a:r>
            <a:endParaRPr/>
          </a:p>
          <a:p>
            <a:pPr marL="0" lvl="0" indent="0" algn="ctr" rtl="0">
              <a:lnSpc>
                <a:spcPct val="100000"/>
              </a:lnSpc>
              <a:spcBef>
                <a:spcPts val="0"/>
              </a:spcBef>
              <a:spcAft>
                <a:spcPts val="0"/>
              </a:spcAft>
              <a:buSzPts val="1600"/>
              <a:buNone/>
            </a:pPr>
            <a:r>
              <a:rPr lang="en"/>
              <a:t>Least Favorite Scene</a:t>
            </a:r>
            <a:endParaRPr/>
          </a:p>
        </p:txBody>
      </p:sp>
      <p:grpSp>
        <p:nvGrpSpPr>
          <p:cNvPr id="1024" name="Google Shape;1024;g2544790da9c_0_290"/>
          <p:cNvGrpSpPr/>
          <p:nvPr/>
        </p:nvGrpSpPr>
        <p:grpSpPr>
          <a:xfrm rot="-1652166">
            <a:off x="56722" y="395239"/>
            <a:ext cx="1632088" cy="1411473"/>
            <a:chOff x="7565700" y="3634650"/>
            <a:chExt cx="1234500" cy="1067700"/>
          </a:xfrm>
        </p:grpSpPr>
        <p:sp>
          <p:nvSpPr>
            <p:cNvPr id="1025" name="Google Shape;1025;g2544790da9c_0_290"/>
            <p:cNvSpPr/>
            <p:nvPr/>
          </p:nvSpPr>
          <p:spPr>
            <a:xfrm rot="10800000">
              <a:off x="7565700" y="3634650"/>
              <a:ext cx="1234500" cy="1067700"/>
            </a:xfrm>
            <a:prstGeom prst="triangle">
              <a:avLst>
                <a:gd name="adj" fmla="val 50000"/>
              </a:avLst>
            </a:prstGeom>
            <a:gradFill>
              <a:gsLst>
                <a:gs pos="0">
                  <a:schemeClr val="accent1"/>
                </a:gs>
                <a:gs pos="100000">
                  <a:schemeClr val="accent3"/>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g2544790da9c_0_290"/>
            <p:cNvSpPr/>
            <p:nvPr/>
          </p:nvSpPr>
          <p:spPr>
            <a:xfrm rot="10800000">
              <a:off x="7565700" y="3634650"/>
              <a:ext cx="1234500" cy="464700"/>
            </a:xfrm>
            <a:prstGeom prst="triangle">
              <a:avLst>
                <a:gd name="adj" fmla="val 50000"/>
              </a:avLst>
            </a:prstGeom>
            <a:gradFill>
              <a:gsLst>
                <a:gs pos="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27" name="Google Shape;1027;g2544790da9c_0_290"/>
          <p:cNvGrpSpPr/>
          <p:nvPr/>
        </p:nvGrpSpPr>
        <p:grpSpPr>
          <a:xfrm rot="1838289">
            <a:off x="7328276" y="959694"/>
            <a:ext cx="1080399" cy="934421"/>
            <a:chOff x="7565700" y="3634650"/>
            <a:chExt cx="1234500" cy="1067700"/>
          </a:xfrm>
        </p:grpSpPr>
        <p:sp>
          <p:nvSpPr>
            <p:cNvPr id="1028" name="Google Shape;1028;g2544790da9c_0_290"/>
            <p:cNvSpPr/>
            <p:nvPr/>
          </p:nvSpPr>
          <p:spPr>
            <a:xfrm rot="10800000">
              <a:off x="7565700" y="3634650"/>
              <a:ext cx="1234500" cy="1067700"/>
            </a:xfrm>
            <a:prstGeom prst="triangle">
              <a:avLst>
                <a:gd name="adj" fmla="val 50000"/>
              </a:avLst>
            </a:prstGeom>
            <a:gradFill>
              <a:gsLst>
                <a:gs pos="0">
                  <a:schemeClr val="accent1"/>
                </a:gs>
                <a:gs pos="100000">
                  <a:schemeClr val="accent3"/>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g2544790da9c_0_290"/>
            <p:cNvSpPr/>
            <p:nvPr/>
          </p:nvSpPr>
          <p:spPr>
            <a:xfrm rot="10800000">
              <a:off x="7565700" y="3634650"/>
              <a:ext cx="1234500" cy="464700"/>
            </a:xfrm>
            <a:prstGeom prst="triangle">
              <a:avLst>
                <a:gd name="adj" fmla="val 50000"/>
              </a:avLst>
            </a:prstGeom>
            <a:gradFill>
              <a:gsLst>
                <a:gs pos="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30" name="Google Shape;1030;g2544790da9c_0_290"/>
          <p:cNvGrpSpPr/>
          <p:nvPr/>
        </p:nvGrpSpPr>
        <p:grpSpPr>
          <a:xfrm rot="244152">
            <a:off x="8592125" y="1856070"/>
            <a:ext cx="706310" cy="610876"/>
            <a:chOff x="7565700" y="3634650"/>
            <a:chExt cx="1234500" cy="1067700"/>
          </a:xfrm>
        </p:grpSpPr>
        <p:sp>
          <p:nvSpPr>
            <p:cNvPr id="1031" name="Google Shape;1031;g2544790da9c_0_290"/>
            <p:cNvSpPr/>
            <p:nvPr/>
          </p:nvSpPr>
          <p:spPr>
            <a:xfrm rot="10800000">
              <a:off x="7565700" y="3634650"/>
              <a:ext cx="1234500" cy="1067700"/>
            </a:xfrm>
            <a:prstGeom prst="triangle">
              <a:avLst>
                <a:gd name="adj" fmla="val 50000"/>
              </a:avLst>
            </a:prstGeom>
            <a:gradFill>
              <a:gsLst>
                <a:gs pos="0">
                  <a:schemeClr val="accent1"/>
                </a:gs>
                <a:gs pos="100000">
                  <a:schemeClr val="accent3"/>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g2544790da9c_0_290"/>
            <p:cNvSpPr/>
            <p:nvPr/>
          </p:nvSpPr>
          <p:spPr>
            <a:xfrm rot="10800000">
              <a:off x="7565700" y="3634650"/>
              <a:ext cx="1234500" cy="464700"/>
            </a:xfrm>
            <a:prstGeom prst="triangle">
              <a:avLst>
                <a:gd name="adj" fmla="val 50000"/>
              </a:avLst>
            </a:prstGeom>
            <a:gradFill>
              <a:gsLst>
                <a:gs pos="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33" name="Google Shape;1033;g2544790da9c_0_290"/>
          <p:cNvGrpSpPr/>
          <p:nvPr/>
        </p:nvGrpSpPr>
        <p:grpSpPr>
          <a:xfrm rot="-1204466">
            <a:off x="3195516" y="4495424"/>
            <a:ext cx="1277154" cy="1104490"/>
            <a:chOff x="7565700" y="3634650"/>
            <a:chExt cx="1234500" cy="1067700"/>
          </a:xfrm>
        </p:grpSpPr>
        <p:sp>
          <p:nvSpPr>
            <p:cNvPr id="1034" name="Google Shape;1034;g2544790da9c_0_290"/>
            <p:cNvSpPr/>
            <p:nvPr/>
          </p:nvSpPr>
          <p:spPr>
            <a:xfrm rot="10800000">
              <a:off x="7565700" y="3634650"/>
              <a:ext cx="1234500" cy="1067700"/>
            </a:xfrm>
            <a:prstGeom prst="triangle">
              <a:avLst>
                <a:gd name="adj" fmla="val 50000"/>
              </a:avLst>
            </a:prstGeom>
            <a:gradFill>
              <a:gsLst>
                <a:gs pos="0">
                  <a:schemeClr val="accent1"/>
                </a:gs>
                <a:gs pos="100000">
                  <a:schemeClr val="accent3"/>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g2544790da9c_0_290"/>
            <p:cNvSpPr/>
            <p:nvPr/>
          </p:nvSpPr>
          <p:spPr>
            <a:xfrm rot="10800000">
              <a:off x="7565700" y="3634650"/>
              <a:ext cx="1234500" cy="464700"/>
            </a:xfrm>
            <a:prstGeom prst="triangle">
              <a:avLst>
                <a:gd name="adj" fmla="val 50000"/>
              </a:avLst>
            </a:prstGeom>
            <a:gradFill>
              <a:gsLst>
                <a:gs pos="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36" name="Google Shape;1036;g2544790da9c_0_290"/>
          <p:cNvSpPr txBox="1">
            <a:spLocks noGrp="1"/>
          </p:cNvSpPr>
          <p:nvPr>
            <p:ph type="title"/>
          </p:nvPr>
        </p:nvSpPr>
        <p:spPr>
          <a:xfrm>
            <a:off x="1322375" y="116300"/>
            <a:ext cx="5303400" cy="804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Key Insights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2800"/>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grpSp>
        <p:nvGrpSpPr>
          <p:cNvPr id="1041" name="Google Shape;1041;g2544790da9c_0_315"/>
          <p:cNvGrpSpPr/>
          <p:nvPr/>
        </p:nvGrpSpPr>
        <p:grpSpPr>
          <a:xfrm>
            <a:off x="213579" y="190486"/>
            <a:ext cx="8716566" cy="4762445"/>
            <a:chOff x="7761375" y="971375"/>
            <a:chExt cx="6898200" cy="3768950"/>
          </a:xfrm>
        </p:grpSpPr>
        <p:sp>
          <p:nvSpPr>
            <p:cNvPr id="1042" name="Google Shape;1042;g2544790da9c_0_315"/>
            <p:cNvSpPr/>
            <p:nvPr/>
          </p:nvSpPr>
          <p:spPr>
            <a:xfrm>
              <a:off x="7761375" y="971375"/>
              <a:ext cx="6898200" cy="3768950"/>
            </a:xfrm>
            <a:custGeom>
              <a:avLst/>
              <a:gdLst/>
              <a:ahLst/>
              <a:cxnLst/>
              <a:rect l="l" t="t" r="r" b="b"/>
              <a:pathLst>
                <a:path w="275928" h="150758" extrusionOk="0">
                  <a:moveTo>
                    <a:pt x="1536" y="1"/>
                  </a:moveTo>
                  <a:cubicBezTo>
                    <a:pt x="691" y="1"/>
                    <a:pt x="0" y="679"/>
                    <a:pt x="0" y="1537"/>
                  </a:cubicBezTo>
                  <a:lnTo>
                    <a:pt x="0" y="149233"/>
                  </a:lnTo>
                  <a:cubicBezTo>
                    <a:pt x="0" y="150079"/>
                    <a:pt x="691" y="150757"/>
                    <a:pt x="1536" y="150757"/>
                  </a:cubicBezTo>
                  <a:lnTo>
                    <a:pt x="274392" y="150757"/>
                  </a:lnTo>
                  <a:cubicBezTo>
                    <a:pt x="275249" y="150757"/>
                    <a:pt x="275928" y="150079"/>
                    <a:pt x="275916" y="149233"/>
                  </a:cubicBezTo>
                  <a:lnTo>
                    <a:pt x="275916" y="1537"/>
                  </a:lnTo>
                  <a:cubicBezTo>
                    <a:pt x="275916" y="679"/>
                    <a:pt x="275225" y="1"/>
                    <a:pt x="274380" y="1"/>
                  </a:cubicBezTo>
                  <a:close/>
                </a:path>
              </a:pathLst>
            </a:custGeom>
            <a:gradFill>
              <a:gsLst>
                <a:gs pos="0">
                  <a:schemeClr val="accent3"/>
                </a:gs>
                <a:gs pos="100000">
                  <a:schemeClr val="accen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g2544790da9c_0_315"/>
            <p:cNvSpPr/>
            <p:nvPr/>
          </p:nvSpPr>
          <p:spPr>
            <a:xfrm>
              <a:off x="14331850" y="1159200"/>
              <a:ext cx="135150" cy="3393300"/>
            </a:xfrm>
            <a:custGeom>
              <a:avLst/>
              <a:gdLst/>
              <a:ahLst/>
              <a:cxnLst/>
              <a:rect l="l" t="t" r="r" b="b"/>
              <a:pathLst>
                <a:path w="5406" h="135732" extrusionOk="0">
                  <a:moveTo>
                    <a:pt x="5406" y="1"/>
                  </a:moveTo>
                  <a:lnTo>
                    <a:pt x="0" y="5239"/>
                  </a:lnTo>
                  <a:lnTo>
                    <a:pt x="0" y="130231"/>
                  </a:lnTo>
                  <a:lnTo>
                    <a:pt x="5406" y="135732"/>
                  </a:lnTo>
                  <a:lnTo>
                    <a:pt x="540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g2544790da9c_0_315"/>
            <p:cNvSpPr/>
            <p:nvPr/>
          </p:nvSpPr>
          <p:spPr>
            <a:xfrm>
              <a:off x="7954250" y="1159200"/>
              <a:ext cx="6512750" cy="131000"/>
            </a:xfrm>
            <a:custGeom>
              <a:avLst/>
              <a:gdLst/>
              <a:ahLst/>
              <a:cxnLst/>
              <a:rect l="l" t="t" r="r" b="b"/>
              <a:pathLst>
                <a:path w="260510" h="5240" extrusionOk="0">
                  <a:moveTo>
                    <a:pt x="1" y="1"/>
                  </a:moveTo>
                  <a:lnTo>
                    <a:pt x="5632" y="5239"/>
                  </a:lnTo>
                  <a:lnTo>
                    <a:pt x="255104" y="5239"/>
                  </a:lnTo>
                  <a:lnTo>
                    <a:pt x="26051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g2544790da9c_0_315"/>
            <p:cNvSpPr/>
            <p:nvPr/>
          </p:nvSpPr>
          <p:spPr>
            <a:xfrm>
              <a:off x="7954250" y="4414950"/>
              <a:ext cx="6512750" cy="137550"/>
            </a:xfrm>
            <a:custGeom>
              <a:avLst/>
              <a:gdLst/>
              <a:ahLst/>
              <a:cxnLst/>
              <a:rect l="l" t="t" r="r" b="b"/>
              <a:pathLst>
                <a:path w="260510" h="5502" extrusionOk="0">
                  <a:moveTo>
                    <a:pt x="5632" y="1"/>
                  </a:moveTo>
                  <a:lnTo>
                    <a:pt x="1" y="5502"/>
                  </a:lnTo>
                  <a:lnTo>
                    <a:pt x="260510" y="5502"/>
                  </a:lnTo>
                  <a:lnTo>
                    <a:pt x="25510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g2544790da9c_0_315"/>
            <p:cNvSpPr/>
            <p:nvPr/>
          </p:nvSpPr>
          <p:spPr>
            <a:xfrm>
              <a:off x="7954250" y="1159200"/>
              <a:ext cx="140825" cy="3393300"/>
            </a:xfrm>
            <a:custGeom>
              <a:avLst/>
              <a:gdLst/>
              <a:ahLst/>
              <a:cxnLst/>
              <a:rect l="l" t="t" r="r" b="b"/>
              <a:pathLst>
                <a:path w="5633" h="135732" extrusionOk="0">
                  <a:moveTo>
                    <a:pt x="1" y="1"/>
                  </a:moveTo>
                  <a:lnTo>
                    <a:pt x="1" y="135732"/>
                  </a:lnTo>
                  <a:lnTo>
                    <a:pt x="5632" y="130231"/>
                  </a:lnTo>
                  <a:lnTo>
                    <a:pt x="5632" y="5239"/>
                  </a:lnTo>
                  <a:lnTo>
                    <a:pt x="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g2544790da9c_0_315"/>
            <p:cNvSpPr/>
            <p:nvPr/>
          </p:nvSpPr>
          <p:spPr>
            <a:xfrm>
              <a:off x="7976575" y="1216350"/>
              <a:ext cx="6473450" cy="3272450"/>
            </a:xfrm>
            <a:custGeom>
              <a:avLst/>
              <a:gdLst/>
              <a:ahLst/>
              <a:cxnLst/>
              <a:rect l="l" t="t" r="r" b="b"/>
              <a:pathLst>
                <a:path w="258938" h="130898" extrusionOk="0">
                  <a:moveTo>
                    <a:pt x="129481" y="1"/>
                  </a:moveTo>
                  <a:cubicBezTo>
                    <a:pt x="78522" y="1"/>
                    <a:pt x="27564" y="1001"/>
                    <a:pt x="4739" y="2965"/>
                  </a:cubicBezTo>
                  <a:cubicBezTo>
                    <a:pt x="1" y="40529"/>
                    <a:pt x="1" y="90381"/>
                    <a:pt x="4739" y="127945"/>
                  </a:cubicBezTo>
                  <a:cubicBezTo>
                    <a:pt x="27576" y="129921"/>
                    <a:pt x="78522" y="130898"/>
                    <a:pt x="129481" y="130898"/>
                  </a:cubicBezTo>
                  <a:cubicBezTo>
                    <a:pt x="180440" y="130898"/>
                    <a:pt x="231399" y="129909"/>
                    <a:pt x="254211" y="127945"/>
                  </a:cubicBezTo>
                  <a:cubicBezTo>
                    <a:pt x="258938" y="90357"/>
                    <a:pt x="258938" y="40529"/>
                    <a:pt x="254211" y="2965"/>
                  </a:cubicBezTo>
                  <a:cubicBezTo>
                    <a:pt x="231375" y="989"/>
                    <a:pt x="180440" y="1"/>
                    <a:pt x="129481" y="1"/>
                  </a:cubicBezTo>
                  <a:close/>
                </a:path>
              </a:pathLst>
            </a:custGeom>
            <a:gradFill>
              <a:gsLst>
                <a:gs pos="0">
                  <a:schemeClr val="accent4"/>
                </a:gs>
                <a:gs pos="77000">
                  <a:schemeClr val="accent5"/>
                </a:gs>
                <a:gs pos="93000">
                  <a:srgbClr val="FFB97E"/>
                </a:gs>
                <a:gs pos="100000">
                  <a:schemeClr val="accent6"/>
                </a:gs>
              </a:gsLst>
              <a:lin ang="5400012" scaled="0"/>
            </a:gradFill>
            <a:ln>
              <a:noFill/>
            </a:ln>
            <a:effectLst>
              <a:outerShdw blurRad="242888" algn="bl" rotWithShape="0">
                <a:schemeClr val="accent4">
                  <a:alpha val="7373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g2544790da9c_0_315"/>
            <p:cNvSpPr/>
            <p:nvPr/>
          </p:nvSpPr>
          <p:spPr>
            <a:xfrm>
              <a:off x="14352075" y="4600100"/>
              <a:ext cx="95275" cy="95275"/>
            </a:xfrm>
            <a:custGeom>
              <a:avLst/>
              <a:gdLst/>
              <a:ahLst/>
              <a:cxnLst/>
              <a:rect l="l" t="t" r="r" b="b"/>
              <a:pathLst>
                <a:path w="3811" h="3811" extrusionOk="0">
                  <a:moveTo>
                    <a:pt x="1906" y="0"/>
                  </a:moveTo>
                  <a:cubicBezTo>
                    <a:pt x="858" y="0"/>
                    <a:pt x="1" y="858"/>
                    <a:pt x="1" y="1905"/>
                  </a:cubicBezTo>
                  <a:cubicBezTo>
                    <a:pt x="1" y="2953"/>
                    <a:pt x="858" y="3810"/>
                    <a:pt x="1906" y="3810"/>
                  </a:cubicBezTo>
                  <a:cubicBezTo>
                    <a:pt x="2965" y="3810"/>
                    <a:pt x="3811" y="2953"/>
                    <a:pt x="3811" y="1905"/>
                  </a:cubicBezTo>
                  <a:cubicBezTo>
                    <a:pt x="3811" y="858"/>
                    <a:pt x="2965" y="0"/>
                    <a:pt x="190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g2544790da9c_0_315"/>
            <p:cNvSpPr/>
            <p:nvPr/>
          </p:nvSpPr>
          <p:spPr>
            <a:xfrm>
              <a:off x="10630775" y="4610225"/>
              <a:ext cx="217025" cy="74725"/>
            </a:xfrm>
            <a:custGeom>
              <a:avLst/>
              <a:gdLst/>
              <a:ahLst/>
              <a:cxnLst/>
              <a:rect l="l" t="t" r="r" b="b"/>
              <a:pathLst>
                <a:path w="8681" h="2989" extrusionOk="0">
                  <a:moveTo>
                    <a:pt x="1" y="0"/>
                  </a:moveTo>
                  <a:lnTo>
                    <a:pt x="1" y="2989"/>
                  </a:lnTo>
                  <a:lnTo>
                    <a:pt x="8680" y="2989"/>
                  </a:lnTo>
                  <a:lnTo>
                    <a:pt x="86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g2544790da9c_0_315"/>
            <p:cNvSpPr/>
            <p:nvPr/>
          </p:nvSpPr>
          <p:spPr>
            <a:xfrm>
              <a:off x="10866225" y="4610225"/>
              <a:ext cx="217025" cy="74725"/>
            </a:xfrm>
            <a:custGeom>
              <a:avLst/>
              <a:gdLst/>
              <a:ahLst/>
              <a:cxnLst/>
              <a:rect l="l" t="t" r="r" b="b"/>
              <a:pathLst>
                <a:path w="8681" h="2989" extrusionOk="0">
                  <a:moveTo>
                    <a:pt x="1" y="0"/>
                  </a:moveTo>
                  <a:lnTo>
                    <a:pt x="1" y="2989"/>
                  </a:lnTo>
                  <a:lnTo>
                    <a:pt x="8680" y="2989"/>
                  </a:lnTo>
                  <a:lnTo>
                    <a:pt x="86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g2544790da9c_0_315"/>
            <p:cNvSpPr/>
            <p:nvPr/>
          </p:nvSpPr>
          <p:spPr>
            <a:xfrm>
              <a:off x="11101975" y="4610225"/>
              <a:ext cx="216725" cy="74725"/>
            </a:xfrm>
            <a:custGeom>
              <a:avLst/>
              <a:gdLst/>
              <a:ahLst/>
              <a:cxnLst/>
              <a:rect l="l" t="t" r="r" b="b"/>
              <a:pathLst>
                <a:path w="8669" h="2989" extrusionOk="0">
                  <a:moveTo>
                    <a:pt x="0" y="0"/>
                  </a:moveTo>
                  <a:lnTo>
                    <a:pt x="0" y="2989"/>
                  </a:lnTo>
                  <a:lnTo>
                    <a:pt x="8668" y="2989"/>
                  </a:lnTo>
                  <a:lnTo>
                    <a:pt x="866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g2544790da9c_0_315"/>
            <p:cNvSpPr/>
            <p:nvPr/>
          </p:nvSpPr>
          <p:spPr>
            <a:xfrm>
              <a:off x="11337725" y="4610225"/>
              <a:ext cx="217000" cy="74725"/>
            </a:xfrm>
            <a:custGeom>
              <a:avLst/>
              <a:gdLst/>
              <a:ahLst/>
              <a:cxnLst/>
              <a:rect l="l" t="t" r="r" b="b"/>
              <a:pathLst>
                <a:path w="8680" h="2989" extrusionOk="0">
                  <a:moveTo>
                    <a:pt x="0" y="0"/>
                  </a:moveTo>
                  <a:lnTo>
                    <a:pt x="0" y="2989"/>
                  </a:lnTo>
                  <a:lnTo>
                    <a:pt x="8680" y="2989"/>
                  </a:lnTo>
                  <a:lnTo>
                    <a:pt x="86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1053;g2544790da9c_0_315"/>
            <p:cNvSpPr/>
            <p:nvPr/>
          </p:nvSpPr>
          <p:spPr>
            <a:xfrm>
              <a:off x="11573150" y="4610225"/>
              <a:ext cx="217025" cy="74725"/>
            </a:xfrm>
            <a:custGeom>
              <a:avLst/>
              <a:gdLst/>
              <a:ahLst/>
              <a:cxnLst/>
              <a:rect l="l" t="t" r="r" b="b"/>
              <a:pathLst>
                <a:path w="8681" h="2989" extrusionOk="0">
                  <a:moveTo>
                    <a:pt x="1" y="0"/>
                  </a:moveTo>
                  <a:lnTo>
                    <a:pt x="1" y="2989"/>
                  </a:lnTo>
                  <a:lnTo>
                    <a:pt x="8681" y="2989"/>
                  </a:lnTo>
                  <a:lnTo>
                    <a:pt x="868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g2544790da9c_0_315"/>
            <p:cNvSpPr/>
            <p:nvPr/>
          </p:nvSpPr>
          <p:spPr>
            <a:xfrm>
              <a:off x="7970025" y="4610525"/>
              <a:ext cx="74450" cy="74425"/>
            </a:xfrm>
            <a:custGeom>
              <a:avLst/>
              <a:gdLst/>
              <a:ahLst/>
              <a:cxnLst/>
              <a:rect l="l" t="t" r="r" b="b"/>
              <a:pathLst>
                <a:path w="2978" h="2977" extrusionOk="0">
                  <a:moveTo>
                    <a:pt x="1511" y="0"/>
                  </a:moveTo>
                  <a:cubicBezTo>
                    <a:pt x="1503" y="0"/>
                    <a:pt x="1496" y="0"/>
                    <a:pt x="1489" y="0"/>
                  </a:cubicBezTo>
                  <a:cubicBezTo>
                    <a:pt x="679" y="0"/>
                    <a:pt x="1" y="667"/>
                    <a:pt x="1" y="1488"/>
                  </a:cubicBezTo>
                  <a:cubicBezTo>
                    <a:pt x="1" y="2310"/>
                    <a:pt x="679" y="2977"/>
                    <a:pt x="1489" y="2977"/>
                  </a:cubicBezTo>
                  <a:cubicBezTo>
                    <a:pt x="2311" y="2977"/>
                    <a:pt x="2977" y="2310"/>
                    <a:pt x="2977" y="1488"/>
                  </a:cubicBezTo>
                  <a:cubicBezTo>
                    <a:pt x="2977" y="662"/>
                    <a:pt x="2322" y="0"/>
                    <a:pt x="151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55" name="Google Shape;1055;g2544790da9c_0_315"/>
          <p:cNvSpPr/>
          <p:nvPr/>
        </p:nvSpPr>
        <p:spPr>
          <a:xfrm>
            <a:off x="6587900" y="1915600"/>
            <a:ext cx="777300" cy="777300"/>
          </a:xfrm>
          <a:prstGeom prst="ellipse">
            <a:avLst/>
          </a:prstGeom>
          <a:gradFill>
            <a:gsLst>
              <a:gs pos="0">
                <a:schemeClr val="accent3"/>
              </a:gs>
              <a:gs pos="100000">
                <a:schemeClr val="accent4"/>
              </a:gs>
            </a:gsLst>
            <a:lin ang="5400700" scaled="0"/>
          </a:gradFill>
          <a:ln>
            <a:noFill/>
          </a:ln>
          <a:effectLst>
            <a:outerShdw blurRad="257175" algn="bl" rotWithShape="0">
              <a:schemeClr val="accent4">
                <a:alpha val="49800"/>
              </a:scheme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056" name="Google Shape;1056;g2544790da9c_0_315"/>
          <p:cNvSpPr txBox="1">
            <a:spLocks noGrp="1"/>
          </p:cNvSpPr>
          <p:nvPr>
            <p:ph type="title" idx="15"/>
          </p:nvPr>
        </p:nvSpPr>
        <p:spPr>
          <a:xfrm>
            <a:off x="6593600" y="2093950"/>
            <a:ext cx="765900" cy="420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03</a:t>
            </a:r>
            <a:endParaRPr/>
          </a:p>
        </p:txBody>
      </p:sp>
      <p:sp>
        <p:nvSpPr>
          <p:cNvPr id="1057" name="Google Shape;1057;g2544790da9c_0_315"/>
          <p:cNvSpPr/>
          <p:nvPr/>
        </p:nvSpPr>
        <p:spPr>
          <a:xfrm>
            <a:off x="4062300" y="1915600"/>
            <a:ext cx="777300" cy="777300"/>
          </a:xfrm>
          <a:prstGeom prst="ellipse">
            <a:avLst/>
          </a:prstGeom>
          <a:gradFill>
            <a:gsLst>
              <a:gs pos="0">
                <a:schemeClr val="accent3"/>
              </a:gs>
              <a:gs pos="100000">
                <a:schemeClr val="accent4"/>
              </a:gs>
            </a:gsLst>
            <a:lin ang="5400700" scaled="0"/>
          </a:gradFill>
          <a:ln>
            <a:noFill/>
          </a:ln>
          <a:effectLst>
            <a:outerShdw blurRad="257175" algn="bl" rotWithShape="0">
              <a:schemeClr val="accent4">
                <a:alpha val="49800"/>
              </a:scheme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058" name="Google Shape;1058;g2544790da9c_0_315"/>
          <p:cNvSpPr txBox="1">
            <a:spLocks noGrp="1"/>
          </p:cNvSpPr>
          <p:nvPr>
            <p:ph type="title" idx="14"/>
          </p:nvPr>
        </p:nvSpPr>
        <p:spPr>
          <a:xfrm>
            <a:off x="4068000" y="2112300"/>
            <a:ext cx="765900" cy="420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02</a:t>
            </a:r>
            <a:endParaRPr/>
          </a:p>
        </p:txBody>
      </p:sp>
      <p:sp>
        <p:nvSpPr>
          <p:cNvPr id="1059" name="Google Shape;1059;g2544790da9c_0_315"/>
          <p:cNvSpPr/>
          <p:nvPr/>
        </p:nvSpPr>
        <p:spPr>
          <a:xfrm>
            <a:off x="1256325" y="1915600"/>
            <a:ext cx="777300" cy="777300"/>
          </a:xfrm>
          <a:prstGeom prst="ellipse">
            <a:avLst/>
          </a:prstGeom>
          <a:gradFill>
            <a:gsLst>
              <a:gs pos="0">
                <a:schemeClr val="accent3"/>
              </a:gs>
              <a:gs pos="100000">
                <a:schemeClr val="accent4"/>
              </a:gs>
            </a:gsLst>
            <a:lin ang="5400700" scaled="0"/>
          </a:gradFill>
          <a:ln>
            <a:noFill/>
          </a:ln>
          <a:effectLst>
            <a:outerShdw blurRad="257175" algn="bl" rotWithShape="0">
              <a:schemeClr val="accent4">
                <a:alpha val="49800"/>
              </a:scheme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060" name="Google Shape;1060;g2544790da9c_0_315"/>
          <p:cNvSpPr txBox="1">
            <a:spLocks noGrp="1"/>
          </p:cNvSpPr>
          <p:nvPr>
            <p:ph type="title" idx="13"/>
          </p:nvPr>
        </p:nvSpPr>
        <p:spPr>
          <a:xfrm>
            <a:off x="1262025" y="2093950"/>
            <a:ext cx="765900" cy="420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01</a:t>
            </a:r>
            <a:endParaRPr/>
          </a:p>
        </p:txBody>
      </p:sp>
      <p:sp>
        <p:nvSpPr>
          <p:cNvPr id="1061" name="Google Shape;1061;g2544790da9c_0_315"/>
          <p:cNvSpPr txBox="1">
            <a:spLocks noGrp="1"/>
          </p:cNvSpPr>
          <p:nvPr>
            <p:ph type="title"/>
          </p:nvPr>
        </p:nvSpPr>
        <p:spPr>
          <a:xfrm>
            <a:off x="816300" y="683150"/>
            <a:ext cx="7717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latin typeface="Karla"/>
                <a:ea typeface="Karla"/>
                <a:cs typeface="Karla"/>
                <a:sym typeface="Karla"/>
              </a:rPr>
              <a:t>Key Recommendations</a:t>
            </a:r>
            <a:endParaRPr>
              <a:latin typeface="Karla"/>
              <a:ea typeface="Karla"/>
              <a:cs typeface="Karla"/>
              <a:sym typeface="Karla"/>
            </a:endParaRPr>
          </a:p>
        </p:txBody>
      </p:sp>
      <p:sp>
        <p:nvSpPr>
          <p:cNvPr id="1062" name="Google Shape;1062;g2544790da9c_0_315"/>
          <p:cNvSpPr txBox="1">
            <a:spLocks noGrp="1"/>
          </p:cNvSpPr>
          <p:nvPr>
            <p:ph type="subTitle" idx="2"/>
          </p:nvPr>
        </p:nvSpPr>
        <p:spPr>
          <a:xfrm>
            <a:off x="871350" y="3721900"/>
            <a:ext cx="8481300" cy="778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400">
                <a:latin typeface="Karla Medium"/>
                <a:ea typeface="Karla Medium"/>
                <a:cs typeface="Karla Medium"/>
                <a:sym typeface="Karla Medium"/>
              </a:rPr>
              <a:t>The characters come with a moment/scene!</a:t>
            </a:r>
            <a:endParaRPr sz="2400">
              <a:latin typeface="Karla Medium"/>
              <a:ea typeface="Karla Medium"/>
              <a:cs typeface="Karla Medium"/>
              <a:sym typeface="Karla Medium"/>
            </a:endParaRPr>
          </a:p>
        </p:txBody>
      </p:sp>
      <p:sp>
        <p:nvSpPr>
          <p:cNvPr id="1063" name="Google Shape;1063;g2544790da9c_0_315"/>
          <p:cNvSpPr txBox="1">
            <a:spLocks noGrp="1"/>
          </p:cNvSpPr>
          <p:nvPr>
            <p:ph type="subTitle" idx="1"/>
          </p:nvPr>
        </p:nvSpPr>
        <p:spPr>
          <a:xfrm>
            <a:off x="573025" y="2677600"/>
            <a:ext cx="2286000" cy="75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Karla"/>
                <a:ea typeface="Karla"/>
                <a:cs typeface="Karla"/>
                <a:sym typeface="Karla"/>
              </a:rPr>
              <a:t>Build Memorable Characters</a:t>
            </a:r>
            <a:endParaRPr>
              <a:latin typeface="Karla"/>
              <a:ea typeface="Karla"/>
              <a:cs typeface="Karla"/>
              <a:sym typeface="Karla"/>
            </a:endParaRPr>
          </a:p>
        </p:txBody>
      </p:sp>
      <p:sp>
        <p:nvSpPr>
          <p:cNvPr id="1064" name="Google Shape;1064;g2544790da9c_0_315"/>
          <p:cNvSpPr txBox="1">
            <a:spLocks noGrp="1"/>
          </p:cNvSpPr>
          <p:nvPr>
            <p:ph type="subTitle" idx="5"/>
          </p:nvPr>
        </p:nvSpPr>
        <p:spPr>
          <a:xfrm>
            <a:off x="816300" y="1255850"/>
            <a:ext cx="7269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a:latin typeface="Karla"/>
                <a:ea typeface="Karla"/>
                <a:cs typeface="Karla"/>
                <a:sym typeface="Karla"/>
              </a:rPr>
              <a:t>In new shows/future seasons,</a:t>
            </a:r>
            <a:r>
              <a:rPr lang="en" sz="2400"/>
              <a:t> </a:t>
            </a:r>
            <a:endParaRPr/>
          </a:p>
        </p:txBody>
      </p:sp>
      <p:sp>
        <p:nvSpPr>
          <p:cNvPr id="1065" name="Google Shape;1065;g2544790da9c_0_315"/>
          <p:cNvSpPr txBox="1">
            <a:spLocks noGrp="1"/>
          </p:cNvSpPr>
          <p:nvPr>
            <p:ph type="subTitle" idx="7"/>
          </p:nvPr>
        </p:nvSpPr>
        <p:spPr>
          <a:xfrm>
            <a:off x="3303600" y="2699900"/>
            <a:ext cx="2286000" cy="778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latin typeface="Karla"/>
                <a:ea typeface="Karla"/>
                <a:cs typeface="Karla"/>
                <a:sym typeface="Karla"/>
              </a:rPr>
              <a:t>‘Cold Open’ for every episode</a:t>
            </a:r>
            <a:endParaRPr>
              <a:latin typeface="Karla"/>
              <a:ea typeface="Karla"/>
              <a:cs typeface="Karla"/>
              <a:sym typeface="Karla"/>
            </a:endParaRPr>
          </a:p>
        </p:txBody>
      </p:sp>
      <p:sp>
        <p:nvSpPr>
          <p:cNvPr id="1066" name="Google Shape;1066;g2544790da9c_0_315"/>
          <p:cNvSpPr txBox="1">
            <a:spLocks noGrp="1"/>
          </p:cNvSpPr>
          <p:nvPr>
            <p:ph type="subTitle" idx="7"/>
          </p:nvPr>
        </p:nvSpPr>
        <p:spPr>
          <a:xfrm>
            <a:off x="5714025" y="2703750"/>
            <a:ext cx="2585100" cy="97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Karla"/>
                <a:ea typeface="Karla"/>
                <a:cs typeface="Karla"/>
                <a:sym typeface="Karla"/>
              </a:rPr>
              <a:t>Periodical events like ‘Halloween Heist’ </a:t>
            </a:r>
            <a:endParaRPr>
              <a:latin typeface="Karla"/>
              <a:ea typeface="Karla"/>
              <a:cs typeface="Karla"/>
              <a:sym typeface="Karl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grpSp>
        <p:nvGrpSpPr>
          <p:cNvPr id="1071" name="Google Shape;1071;g2544790da9c_0_71"/>
          <p:cNvGrpSpPr/>
          <p:nvPr/>
        </p:nvGrpSpPr>
        <p:grpSpPr>
          <a:xfrm>
            <a:off x="213579" y="190486"/>
            <a:ext cx="8716566" cy="4762445"/>
            <a:chOff x="7761375" y="971375"/>
            <a:chExt cx="6898200" cy="3768950"/>
          </a:xfrm>
        </p:grpSpPr>
        <p:sp>
          <p:nvSpPr>
            <p:cNvPr id="1072" name="Google Shape;1072;g2544790da9c_0_71"/>
            <p:cNvSpPr/>
            <p:nvPr/>
          </p:nvSpPr>
          <p:spPr>
            <a:xfrm>
              <a:off x="7761375" y="971375"/>
              <a:ext cx="6898200" cy="3768950"/>
            </a:xfrm>
            <a:custGeom>
              <a:avLst/>
              <a:gdLst/>
              <a:ahLst/>
              <a:cxnLst/>
              <a:rect l="l" t="t" r="r" b="b"/>
              <a:pathLst>
                <a:path w="275928" h="150758" extrusionOk="0">
                  <a:moveTo>
                    <a:pt x="1536" y="1"/>
                  </a:moveTo>
                  <a:cubicBezTo>
                    <a:pt x="691" y="1"/>
                    <a:pt x="0" y="679"/>
                    <a:pt x="0" y="1537"/>
                  </a:cubicBezTo>
                  <a:lnTo>
                    <a:pt x="0" y="149233"/>
                  </a:lnTo>
                  <a:cubicBezTo>
                    <a:pt x="0" y="150079"/>
                    <a:pt x="691" y="150757"/>
                    <a:pt x="1536" y="150757"/>
                  </a:cubicBezTo>
                  <a:lnTo>
                    <a:pt x="274392" y="150757"/>
                  </a:lnTo>
                  <a:cubicBezTo>
                    <a:pt x="275249" y="150757"/>
                    <a:pt x="275928" y="150079"/>
                    <a:pt x="275916" y="149233"/>
                  </a:cubicBezTo>
                  <a:lnTo>
                    <a:pt x="275916" y="1537"/>
                  </a:lnTo>
                  <a:cubicBezTo>
                    <a:pt x="275916" y="679"/>
                    <a:pt x="275225" y="1"/>
                    <a:pt x="274380" y="1"/>
                  </a:cubicBezTo>
                  <a:close/>
                </a:path>
              </a:pathLst>
            </a:custGeom>
            <a:gradFill>
              <a:gsLst>
                <a:gs pos="0">
                  <a:schemeClr val="accent3"/>
                </a:gs>
                <a:gs pos="100000">
                  <a:schemeClr val="accen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g2544790da9c_0_71"/>
            <p:cNvSpPr/>
            <p:nvPr/>
          </p:nvSpPr>
          <p:spPr>
            <a:xfrm>
              <a:off x="14331850" y="1159200"/>
              <a:ext cx="135150" cy="3393300"/>
            </a:xfrm>
            <a:custGeom>
              <a:avLst/>
              <a:gdLst/>
              <a:ahLst/>
              <a:cxnLst/>
              <a:rect l="l" t="t" r="r" b="b"/>
              <a:pathLst>
                <a:path w="5406" h="135732" extrusionOk="0">
                  <a:moveTo>
                    <a:pt x="5406" y="1"/>
                  </a:moveTo>
                  <a:lnTo>
                    <a:pt x="0" y="5239"/>
                  </a:lnTo>
                  <a:lnTo>
                    <a:pt x="0" y="130231"/>
                  </a:lnTo>
                  <a:lnTo>
                    <a:pt x="5406" y="135732"/>
                  </a:lnTo>
                  <a:lnTo>
                    <a:pt x="540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g2544790da9c_0_71"/>
            <p:cNvSpPr/>
            <p:nvPr/>
          </p:nvSpPr>
          <p:spPr>
            <a:xfrm>
              <a:off x="7954250" y="1159200"/>
              <a:ext cx="6512750" cy="131000"/>
            </a:xfrm>
            <a:custGeom>
              <a:avLst/>
              <a:gdLst/>
              <a:ahLst/>
              <a:cxnLst/>
              <a:rect l="l" t="t" r="r" b="b"/>
              <a:pathLst>
                <a:path w="260510" h="5240" extrusionOk="0">
                  <a:moveTo>
                    <a:pt x="1" y="1"/>
                  </a:moveTo>
                  <a:lnTo>
                    <a:pt x="5632" y="5239"/>
                  </a:lnTo>
                  <a:lnTo>
                    <a:pt x="255104" y="5239"/>
                  </a:lnTo>
                  <a:lnTo>
                    <a:pt x="26051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g2544790da9c_0_71"/>
            <p:cNvSpPr/>
            <p:nvPr/>
          </p:nvSpPr>
          <p:spPr>
            <a:xfrm>
              <a:off x="7954250" y="4414950"/>
              <a:ext cx="6512750" cy="137550"/>
            </a:xfrm>
            <a:custGeom>
              <a:avLst/>
              <a:gdLst/>
              <a:ahLst/>
              <a:cxnLst/>
              <a:rect l="l" t="t" r="r" b="b"/>
              <a:pathLst>
                <a:path w="260510" h="5502" extrusionOk="0">
                  <a:moveTo>
                    <a:pt x="5632" y="1"/>
                  </a:moveTo>
                  <a:lnTo>
                    <a:pt x="1" y="5502"/>
                  </a:lnTo>
                  <a:lnTo>
                    <a:pt x="260510" y="5502"/>
                  </a:lnTo>
                  <a:lnTo>
                    <a:pt x="25510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g2544790da9c_0_71"/>
            <p:cNvSpPr/>
            <p:nvPr/>
          </p:nvSpPr>
          <p:spPr>
            <a:xfrm>
              <a:off x="7954250" y="1159200"/>
              <a:ext cx="140825" cy="3393300"/>
            </a:xfrm>
            <a:custGeom>
              <a:avLst/>
              <a:gdLst/>
              <a:ahLst/>
              <a:cxnLst/>
              <a:rect l="l" t="t" r="r" b="b"/>
              <a:pathLst>
                <a:path w="5633" h="135732" extrusionOk="0">
                  <a:moveTo>
                    <a:pt x="1" y="1"/>
                  </a:moveTo>
                  <a:lnTo>
                    <a:pt x="1" y="135732"/>
                  </a:lnTo>
                  <a:lnTo>
                    <a:pt x="5632" y="130231"/>
                  </a:lnTo>
                  <a:lnTo>
                    <a:pt x="5632" y="5239"/>
                  </a:lnTo>
                  <a:lnTo>
                    <a:pt x="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g2544790da9c_0_71"/>
            <p:cNvSpPr/>
            <p:nvPr/>
          </p:nvSpPr>
          <p:spPr>
            <a:xfrm>
              <a:off x="7976575" y="1216350"/>
              <a:ext cx="6473450" cy="3272450"/>
            </a:xfrm>
            <a:custGeom>
              <a:avLst/>
              <a:gdLst/>
              <a:ahLst/>
              <a:cxnLst/>
              <a:rect l="l" t="t" r="r" b="b"/>
              <a:pathLst>
                <a:path w="258938" h="130898" extrusionOk="0">
                  <a:moveTo>
                    <a:pt x="129481" y="1"/>
                  </a:moveTo>
                  <a:cubicBezTo>
                    <a:pt x="78522" y="1"/>
                    <a:pt x="27564" y="1001"/>
                    <a:pt x="4739" y="2965"/>
                  </a:cubicBezTo>
                  <a:cubicBezTo>
                    <a:pt x="1" y="40529"/>
                    <a:pt x="1" y="90381"/>
                    <a:pt x="4739" y="127945"/>
                  </a:cubicBezTo>
                  <a:cubicBezTo>
                    <a:pt x="27576" y="129921"/>
                    <a:pt x="78522" y="130898"/>
                    <a:pt x="129481" y="130898"/>
                  </a:cubicBezTo>
                  <a:cubicBezTo>
                    <a:pt x="180440" y="130898"/>
                    <a:pt x="231399" y="129909"/>
                    <a:pt x="254211" y="127945"/>
                  </a:cubicBezTo>
                  <a:cubicBezTo>
                    <a:pt x="258938" y="90357"/>
                    <a:pt x="258938" y="40529"/>
                    <a:pt x="254211" y="2965"/>
                  </a:cubicBezTo>
                  <a:cubicBezTo>
                    <a:pt x="231375" y="989"/>
                    <a:pt x="180440" y="1"/>
                    <a:pt x="129481" y="1"/>
                  </a:cubicBezTo>
                  <a:close/>
                </a:path>
              </a:pathLst>
            </a:custGeom>
            <a:gradFill>
              <a:gsLst>
                <a:gs pos="0">
                  <a:schemeClr val="accent4"/>
                </a:gs>
                <a:gs pos="67000">
                  <a:schemeClr val="accent5"/>
                </a:gs>
                <a:gs pos="93000">
                  <a:srgbClr val="FFB97E"/>
                </a:gs>
                <a:gs pos="100000">
                  <a:schemeClr val="accent6"/>
                </a:gs>
              </a:gsLst>
              <a:lin ang="5400012" scaled="0"/>
            </a:gradFill>
            <a:ln>
              <a:noFill/>
            </a:ln>
            <a:effectLst>
              <a:outerShdw blurRad="242888" algn="bl" rotWithShape="0">
                <a:schemeClr val="accent4">
                  <a:alpha val="7373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g2544790da9c_0_71"/>
            <p:cNvSpPr/>
            <p:nvPr/>
          </p:nvSpPr>
          <p:spPr>
            <a:xfrm>
              <a:off x="14352075" y="4600100"/>
              <a:ext cx="95275" cy="95275"/>
            </a:xfrm>
            <a:custGeom>
              <a:avLst/>
              <a:gdLst/>
              <a:ahLst/>
              <a:cxnLst/>
              <a:rect l="l" t="t" r="r" b="b"/>
              <a:pathLst>
                <a:path w="3811" h="3811" extrusionOk="0">
                  <a:moveTo>
                    <a:pt x="1906" y="0"/>
                  </a:moveTo>
                  <a:cubicBezTo>
                    <a:pt x="858" y="0"/>
                    <a:pt x="1" y="858"/>
                    <a:pt x="1" y="1905"/>
                  </a:cubicBezTo>
                  <a:cubicBezTo>
                    <a:pt x="1" y="2953"/>
                    <a:pt x="858" y="3810"/>
                    <a:pt x="1906" y="3810"/>
                  </a:cubicBezTo>
                  <a:cubicBezTo>
                    <a:pt x="2965" y="3810"/>
                    <a:pt x="3811" y="2953"/>
                    <a:pt x="3811" y="1905"/>
                  </a:cubicBezTo>
                  <a:cubicBezTo>
                    <a:pt x="3811" y="858"/>
                    <a:pt x="2965" y="0"/>
                    <a:pt x="190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g2544790da9c_0_71"/>
            <p:cNvSpPr/>
            <p:nvPr/>
          </p:nvSpPr>
          <p:spPr>
            <a:xfrm>
              <a:off x="10630775" y="4610225"/>
              <a:ext cx="217025" cy="74725"/>
            </a:xfrm>
            <a:custGeom>
              <a:avLst/>
              <a:gdLst/>
              <a:ahLst/>
              <a:cxnLst/>
              <a:rect l="l" t="t" r="r" b="b"/>
              <a:pathLst>
                <a:path w="8681" h="2989" extrusionOk="0">
                  <a:moveTo>
                    <a:pt x="1" y="0"/>
                  </a:moveTo>
                  <a:lnTo>
                    <a:pt x="1" y="2989"/>
                  </a:lnTo>
                  <a:lnTo>
                    <a:pt x="8680" y="2989"/>
                  </a:lnTo>
                  <a:lnTo>
                    <a:pt x="86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g2544790da9c_0_71"/>
            <p:cNvSpPr/>
            <p:nvPr/>
          </p:nvSpPr>
          <p:spPr>
            <a:xfrm>
              <a:off x="10866225" y="4610225"/>
              <a:ext cx="217025" cy="74725"/>
            </a:xfrm>
            <a:custGeom>
              <a:avLst/>
              <a:gdLst/>
              <a:ahLst/>
              <a:cxnLst/>
              <a:rect l="l" t="t" r="r" b="b"/>
              <a:pathLst>
                <a:path w="8681" h="2989" extrusionOk="0">
                  <a:moveTo>
                    <a:pt x="1" y="0"/>
                  </a:moveTo>
                  <a:lnTo>
                    <a:pt x="1" y="2989"/>
                  </a:lnTo>
                  <a:lnTo>
                    <a:pt x="8680" y="2989"/>
                  </a:lnTo>
                  <a:lnTo>
                    <a:pt x="86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g2544790da9c_0_71"/>
            <p:cNvSpPr/>
            <p:nvPr/>
          </p:nvSpPr>
          <p:spPr>
            <a:xfrm>
              <a:off x="11101975" y="4610225"/>
              <a:ext cx="216725" cy="74725"/>
            </a:xfrm>
            <a:custGeom>
              <a:avLst/>
              <a:gdLst/>
              <a:ahLst/>
              <a:cxnLst/>
              <a:rect l="l" t="t" r="r" b="b"/>
              <a:pathLst>
                <a:path w="8669" h="2989" extrusionOk="0">
                  <a:moveTo>
                    <a:pt x="0" y="0"/>
                  </a:moveTo>
                  <a:lnTo>
                    <a:pt x="0" y="2989"/>
                  </a:lnTo>
                  <a:lnTo>
                    <a:pt x="8668" y="2989"/>
                  </a:lnTo>
                  <a:lnTo>
                    <a:pt x="866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g2544790da9c_0_71"/>
            <p:cNvSpPr/>
            <p:nvPr/>
          </p:nvSpPr>
          <p:spPr>
            <a:xfrm>
              <a:off x="11337725" y="4610225"/>
              <a:ext cx="217000" cy="74725"/>
            </a:xfrm>
            <a:custGeom>
              <a:avLst/>
              <a:gdLst/>
              <a:ahLst/>
              <a:cxnLst/>
              <a:rect l="l" t="t" r="r" b="b"/>
              <a:pathLst>
                <a:path w="8680" h="2989" extrusionOk="0">
                  <a:moveTo>
                    <a:pt x="0" y="0"/>
                  </a:moveTo>
                  <a:lnTo>
                    <a:pt x="0" y="2989"/>
                  </a:lnTo>
                  <a:lnTo>
                    <a:pt x="8680" y="2989"/>
                  </a:lnTo>
                  <a:lnTo>
                    <a:pt x="86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g2544790da9c_0_71"/>
            <p:cNvSpPr/>
            <p:nvPr/>
          </p:nvSpPr>
          <p:spPr>
            <a:xfrm>
              <a:off x="11573150" y="4610225"/>
              <a:ext cx="217025" cy="74725"/>
            </a:xfrm>
            <a:custGeom>
              <a:avLst/>
              <a:gdLst/>
              <a:ahLst/>
              <a:cxnLst/>
              <a:rect l="l" t="t" r="r" b="b"/>
              <a:pathLst>
                <a:path w="8681" h="2989" extrusionOk="0">
                  <a:moveTo>
                    <a:pt x="1" y="0"/>
                  </a:moveTo>
                  <a:lnTo>
                    <a:pt x="1" y="2989"/>
                  </a:lnTo>
                  <a:lnTo>
                    <a:pt x="8681" y="2989"/>
                  </a:lnTo>
                  <a:lnTo>
                    <a:pt x="868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g2544790da9c_0_71"/>
            <p:cNvSpPr/>
            <p:nvPr/>
          </p:nvSpPr>
          <p:spPr>
            <a:xfrm>
              <a:off x="7970025" y="4610525"/>
              <a:ext cx="74450" cy="74425"/>
            </a:xfrm>
            <a:custGeom>
              <a:avLst/>
              <a:gdLst/>
              <a:ahLst/>
              <a:cxnLst/>
              <a:rect l="l" t="t" r="r" b="b"/>
              <a:pathLst>
                <a:path w="2978" h="2977" extrusionOk="0">
                  <a:moveTo>
                    <a:pt x="1511" y="0"/>
                  </a:moveTo>
                  <a:cubicBezTo>
                    <a:pt x="1503" y="0"/>
                    <a:pt x="1496" y="0"/>
                    <a:pt x="1489" y="0"/>
                  </a:cubicBezTo>
                  <a:cubicBezTo>
                    <a:pt x="679" y="0"/>
                    <a:pt x="1" y="667"/>
                    <a:pt x="1" y="1488"/>
                  </a:cubicBezTo>
                  <a:cubicBezTo>
                    <a:pt x="1" y="2310"/>
                    <a:pt x="679" y="2977"/>
                    <a:pt x="1489" y="2977"/>
                  </a:cubicBezTo>
                  <a:cubicBezTo>
                    <a:pt x="2311" y="2977"/>
                    <a:pt x="2977" y="2310"/>
                    <a:pt x="2977" y="1488"/>
                  </a:cubicBezTo>
                  <a:cubicBezTo>
                    <a:pt x="2977" y="662"/>
                    <a:pt x="2322" y="0"/>
                    <a:pt x="151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85" name="Google Shape;1085;g2544790da9c_0_71"/>
          <p:cNvSpPr txBox="1">
            <a:spLocks noGrp="1"/>
          </p:cNvSpPr>
          <p:nvPr>
            <p:ph type="title"/>
          </p:nvPr>
        </p:nvSpPr>
        <p:spPr>
          <a:xfrm>
            <a:off x="816300" y="683150"/>
            <a:ext cx="5303400" cy="1086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latin typeface="Karla"/>
                <a:ea typeface="Karla"/>
                <a:cs typeface="Karla"/>
                <a:sym typeface="Karla"/>
              </a:rPr>
              <a:t>Future Work</a:t>
            </a:r>
            <a:endParaRPr>
              <a:latin typeface="Karla"/>
              <a:ea typeface="Karla"/>
              <a:cs typeface="Karla"/>
              <a:sym typeface="Karla"/>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2800"/>
              <a:buNone/>
            </a:pPr>
            <a:endParaRPr/>
          </a:p>
        </p:txBody>
      </p:sp>
      <p:sp>
        <p:nvSpPr>
          <p:cNvPr id="1086" name="Google Shape;1086;g2544790da9c_0_71"/>
          <p:cNvSpPr txBox="1">
            <a:spLocks noGrp="1"/>
          </p:cNvSpPr>
          <p:nvPr>
            <p:ph type="body" idx="1"/>
          </p:nvPr>
        </p:nvSpPr>
        <p:spPr>
          <a:xfrm>
            <a:off x="816300" y="1277175"/>
            <a:ext cx="7149900" cy="301410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SzPts val="2400"/>
              <a:buFont typeface="IBM Plex Sans"/>
              <a:buChar char="●"/>
            </a:pPr>
            <a:r>
              <a:rPr lang="en" sz="2400"/>
              <a:t>Model can be expanded to Multi-Class Classification</a:t>
            </a:r>
            <a:endParaRPr sz="2400"/>
          </a:p>
          <a:p>
            <a:pPr marL="457200" lvl="0" indent="0" algn="l" rtl="0">
              <a:lnSpc>
                <a:spcPct val="100000"/>
              </a:lnSpc>
              <a:spcBef>
                <a:spcPts val="0"/>
              </a:spcBef>
              <a:spcAft>
                <a:spcPts val="0"/>
              </a:spcAft>
              <a:buNone/>
            </a:pPr>
            <a:endParaRPr sz="2400"/>
          </a:p>
          <a:p>
            <a:pPr marL="457200" lvl="0" indent="-381000" algn="l" rtl="0">
              <a:lnSpc>
                <a:spcPct val="100000"/>
              </a:lnSpc>
              <a:spcBef>
                <a:spcPts val="0"/>
              </a:spcBef>
              <a:spcAft>
                <a:spcPts val="0"/>
              </a:spcAft>
              <a:buSzPts val="2400"/>
              <a:buChar char="●"/>
            </a:pPr>
            <a:r>
              <a:rPr lang="en" sz="2400"/>
              <a:t>Further collect text inputs from other sources periodically</a:t>
            </a:r>
            <a:endParaRPr sz="2400"/>
          </a:p>
          <a:p>
            <a:pPr marL="457200" lvl="0" indent="0" algn="l" rtl="0">
              <a:lnSpc>
                <a:spcPct val="100000"/>
              </a:lnSpc>
              <a:spcBef>
                <a:spcPts val="0"/>
              </a:spcBef>
              <a:spcAft>
                <a:spcPts val="0"/>
              </a:spcAft>
              <a:buNone/>
            </a:pPr>
            <a:endParaRPr sz="2400"/>
          </a:p>
          <a:p>
            <a:pPr marL="457200" lvl="0" indent="-381000" algn="l" rtl="0">
              <a:lnSpc>
                <a:spcPct val="100000"/>
              </a:lnSpc>
              <a:spcBef>
                <a:spcPts val="0"/>
              </a:spcBef>
              <a:spcAft>
                <a:spcPts val="0"/>
              </a:spcAft>
              <a:buSzPts val="2400"/>
              <a:buChar char="●"/>
            </a:pPr>
            <a:r>
              <a:rPr lang="en" sz="2400"/>
              <a:t>To perform further sentiment analysis</a:t>
            </a:r>
            <a:endParaRPr sz="2400"/>
          </a:p>
          <a:p>
            <a:pPr marL="0" lvl="0" indent="0" algn="l" rtl="0">
              <a:lnSpc>
                <a:spcPct val="100000"/>
              </a:lnSpc>
              <a:spcBef>
                <a:spcPts val="1600"/>
              </a:spcBef>
              <a:spcAft>
                <a:spcPts val="1600"/>
              </a:spcAft>
              <a:buSzPts val="1400"/>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pic>
        <p:nvPicPr>
          <p:cNvPr id="1091" name="Google Shape;1091;g22aa10dd05b_0_89"/>
          <p:cNvPicPr preferRelativeResize="0"/>
          <p:nvPr/>
        </p:nvPicPr>
        <p:blipFill rotWithShape="1">
          <a:blip r:embed="rId3">
            <a:alphaModFix/>
          </a:blip>
          <a:srcRect l="8185" r="3130"/>
          <a:stretch/>
        </p:blipFill>
        <p:spPr>
          <a:xfrm>
            <a:off x="4912164" y="1148799"/>
            <a:ext cx="3480525" cy="2617825"/>
          </a:xfrm>
          <a:prstGeom prst="rect">
            <a:avLst/>
          </a:prstGeom>
          <a:noFill/>
          <a:ln>
            <a:noFill/>
          </a:ln>
        </p:spPr>
      </p:pic>
      <p:sp>
        <p:nvSpPr>
          <p:cNvPr id="1092" name="Google Shape;1092;g22aa10dd05b_0_89"/>
          <p:cNvSpPr txBox="1">
            <a:spLocks noGrp="1"/>
          </p:cNvSpPr>
          <p:nvPr>
            <p:ph type="title"/>
          </p:nvPr>
        </p:nvSpPr>
        <p:spPr>
          <a:xfrm>
            <a:off x="-69250" y="1680800"/>
            <a:ext cx="4519800" cy="1316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000"/>
              <a:buNone/>
            </a:pPr>
            <a:r>
              <a:rPr lang="en">
                <a:latin typeface="Karla"/>
                <a:ea typeface="Karla"/>
                <a:cs typeface="Karla"/>
                <a:sym typeface="Karla"/>
              </a:rPr>
              <a:t>Key Limitations</a:t>
            </a:r>
            <a:endParaRPr>
              <a:latin typeface="Karla"/>
              <a:ea typeface="Karla"/>
              <a:cs typeface="Karla"/>
              <a:sym typeface="Karla"/>
            </a:endParaRPr>
          </a:p>
        </p:txBody>
      </p:sp>
      <p:sp>
        <p:nvSpPr>
          <p:cNvPr id="1093" name="Google Shape;1093;g22aa10dd05b_0_89"/>
          <p:cNvSpPr txBox="1">
            <a:spLocks noGrp="1"/>
          </p:cNvSpPr>
          <p:nvPr>
            <p:ph type="title" idx="2"/>
          </p:nvPr>
        </p:nvSpPr>
        <p:spPr>
          <a:xfrm>
            <a:off x="3215975" y="917798"/>
            <a:ext cx="1234500" cy="6675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800"/>
              <a:buNone/>
            </a:pPr>
            <a:r>
              <a:rPr lang="en">
                <a:latin typeface="Karla"/>
                <a:ea typeface="Karla"/>
                <a:cs typeface="Karla"/>
                <a:sym typeface="Karla"/>
              </a:rPr>
              <a:t>06</a:t>
            </a:r>
            <a:endParaRPr>
              <a:latin typeface="Karla"/>
              <a:ea typeface="Karla"/>
              <a:cs typeface="Karla"/>
              <a:sym typeface="Karla"/>
            </a:endParaRPr>
          </a:p>
        </p:txBody>
      </p:sp>
      <p:grpSp>
        <p:nvGrpSpPr>
          <p:cNvPr id="1094" name="Google Shape;1094;g22aa10dd05b_0_89"/>
          <p:cNvGrpSpPr/>
          <p:nvPr/>
        </p:nvGrpSpPr>
        <p:grpSpPr>
          <a:xfrm>
            <a:off x="4809821" y="881031"/>
            <a:ext cx="3685200" cy="3381438"/>
            <a:chOff x="185825" y="-1479725"/>
            <a:chExt cx="2578325" cy="2365800"/>
          </a:xfrm>
        </p:grpSpPr>
        <p:sp>
          <p:nvSpPr>
            <p:cNvPr id="1095" name="Google Shape;1095;g22aa10dd05b_0_89"/>
            <p:cNvSpPr/>
            <p:nvPr/>
          </p:nvSpPr>
          <p:spPr>
            <a:xfrm>
              <a:off x="185825" y="-1479725"/>
              <a:ext cx="2578325" cy="2365800"/>
            </a:xfrm>
            <a:custGeom>
              <a:avLst/>
              <a:gdLst/>
              <a:ahLst/>
              <a:cxnLst/>
              <a:rect l="l" t="t" r="r" b="b"/>
              <a:pathLst>
                <a:path w="103133" h="94632" extrusionOk="0">
                  <a:moveTo>
                    <a:pt x="51471" y="6776"/>
                  </a:moveTo>
                  <a:cubicBezTo>
                    <a:pt x="65759" y="6776"/>
                    <a:pt x="80237" y="7407"/>
                    <a:pt x="94512" y="8633"/>
                  </a:cubicBezTo>
                  <a:lnTo>
                    <a:pt x="95108" y="8681"/>
                  </a:lnTo>
                  <a:lnTo>
                    <a:pt x="95179" y="9276"/>
                  </a:lnTo>
                  <a:cubicBezTo>
                    <a:pt x="98156" y="32791"/>
                    <a:pt x="98156" y="56627"/>
                    <a:pt x="95179" y="80142"/>
                  </a:cubicBezTo>
                  <a:lnTo>
                    <a:pt x="95108" y="80737"/>
                  </a:lnTo>
                  <a:lnTo>
                    <a:pt x="94512" y="80785"/>
                  </a:lnTo>
                  <a:cubicBezTo>
                    <a:pt x="80237" y="82023"/>
                    <a:pt x="65759" y="82654"/>
                    <a:pt x="51471" y="82654"/>
                  </a:cubicBezTo>
                  <a:cubicBezTo>
                    <a:pt x="37184" y="82654"/>
                    <a:pt x="22718" y="82023"/>
                    <a:pt x="8430" y="80785"/>
                  </a:cubicBezTo>
                  <a:lnTo>
                    <a:pt x="7835" y="80737"/>
                  </a:lnTo>
                  <a:lnTo>
                    <a:pt x="7751" y="80142"/>
                  </a:lnTo>
                  <a:cubicBezTo>
                    <a:pt x="4775" y="56627"/>
                    <a:pt x="4775" y="32791"/>
                    <a:pt x="7751" y="9276"/>
                  </a:cubicBezTo>
                  <a:lnTo>
                    <a:pt x="7835" y="8681"/>
                  </a:lnTo>
                  <a:lnTo>
                    <a:pt x="8430" y="8633"/>
                  </a:lnTo>
                  <a:cubicBezTo>
                    <a:pt x="22694" y="7407"/>
                    <a:pt x="37184" y="6776"/>
                    <a:pt x="51471" y="6776"/>
                  </a:cubicBezTo>
                  <a:close/>
                  <a:moveTo>
                    <a:pt x="1536" y="1"/>
                  </a:moveTo>
                  <a:cubicBezTo>
                    <a:pt x="691" y="1"/>
                    <a:pt x="0" y="692"/>
                    <a:pt x="0" y="1537"/>
                  </a:cubicBezTo>
                  <a:lnTo>
                    <a:pt x="0" y="93096"/>
                  </a:lnTo>
                  <a:cubicBezTo>
                    <a:pt x="0" y="93941"/>
                    <a:pt x="691" y="94632"/>
                    <a:pt x="1536" y="94632"/>
                  </a:cubicBezTo>
                  <a:lnTo>
                    <a:pt x="101585" y="94632"/>
                  </a:lnTo>
                  <a:cubicBezTo>
                    <a:pt x="102430" y="94632"/>
                    <a:pt x="103109" y="93941"/>
                    <a:pt x="103109" y="93096"/>
                  </a:cubicBezTo>
                  <a:lnTo>
                    <a:pt x="103109" y="1537"/>
                  </a:lnTo>
                  <a:cubicBezTo>
                    <a:pt x="103132" y="692"/>
                    <a:pt x="102442" y="1"/>
                    <a:pt x="101597" y="1"/>
                  </a:cubicBez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g22aa10dd05b_0_89"/>
            <p:cNvSpPr/>
            <p:nvPr/>
          </p:nvSpPr>
          <p:spPr>
            <a:xfrm>
              <a:off x="316800" y="708950"/>
              <a:ext cx="47050" cy="46750"/>
            </a:xfrm>
            <a:custGeom>
              <a:avLst/>
              <a:gdLst/>
              <a:ahLst/>
              <a:cxnLst/>
              <a:rect l="l" t="t" r="r" b="b"/>
              <a:pathLst>
                <a:path w="1882" h="1870" extrusionOk="0">
                  <a:moveTo>
                    <a:pt x="941" y="0"/>
                  </a:moveTo>
                  <a:cubicBezTo>
                    <a:pt x="417" y="0"/>
                    <a:pt x="0" y="417"/>
                    <a:pt x="0" y="929"/>
                  </a:cubicBezTo>
                  <a:cubicBezTo>
                    <a:pt x="0" y="1453"/>
                    <a:pt x="417" y="1870"/>
                    <a:pt x="941" y="1870"/>
                  </a:cubicBezTo>
                  <a:cubicBezTo>
                    <a:pt x="1465" y="1870"/>
                    <a:pt x="1881" y="1453"/>
                    <a:pt x="1881" y="929"/>
                  </a:cubicBezTo>
                  <a:cubicBezTo>
                    <a:pt x="1881" y="417"/>
                    <a:pt x="1453" y="0"/>
                    <a:pt x="94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g22aa10dd05b_0_89"/>
            <p:cNvSpPr/>
            <p:nvPr/>
          </p:nvSpPr>
          <p:spPr>
            <a:xfrm>
              <a:off x="2465875" y="671750"/>
              <a:ext cx="121475" cy="121150"/>
            </a:xfrm>
            <a:custGeom>
              <a:avLst/>
              <a:gdLst/>
              <a:ahLst/>
              <a:cxnLst/>
              <a:rect l="l" t="t" r="r" b="b"/>
              <a:pathLst>
                <a:path w="4859" h="4846" extrusionOk="0">
                  <a:moveTo>
                    <a:pt x="2429" y="0"/>
                  </a:moveTo>
                  <a:cubicBezTo>
                    <a:pt x="1084" y="0"/>
                    <a:pt x="0" y="1084"/>
                    <a:pt x="0" y="2429"/>
                  </a:cubicBezTo>
                  <a:cubicBezTo>
                    <a:pt x="0" y="3763"/>
                    <a:pt x="1084" y="4846"/>
                    <a:pt x="2429" y="4846"/>
                  </a:cubicBezTo>
                  <a:cubicBezTo>
                    <a:pt x="3775" y="4846"/>
                    <a:pt x="4858" y="3763"/>
                    <a:pt x="4858" y="2429"/>
                  </a:cubicBezTo>
                  <a:cubicBezTo>
                    <a:pt x="4858" y="1084"/>
                    <a:pt x="3775" y="0"/>
                    <a:pt x="242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g22aa10dd05b_0_89"/>
            <p:cNvSpPr/>
            <p:nvPr/>
          </p:nvSpPr>
          <p:spPr>
            <a:xfrm>
              <a:off x="1127025" y="732475"/>
              <a:ext cx="136050" cy="46750"/>
            </a:xfrm>
            <a:custGeom>
              <a:avLst/>
              <a:gdLst/>
              <a:ahLst/>
              <a:cxnLst/>
              <a:rect l="l" t="t" r="r" b="b"/>
              <a:pathLst>
                <a:path w="5442" h="1870" extrusionOk="0">
                  <a:moveTo>
                    <a:pt x="0" y="0"/>
                  </a:moveTo>
                  <a:lnTo>
                    <a:pt x="0" y="1869"/>
                  </a:lnTo>
                  <a:lnTo>
                    <a:pt x="5441" y="1869"/>
                  </a:lnTo>
                  <a:lnTo>
                    <a:pt x="544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g22aa10dd05b_0_89"/>
            <p:cNvSpPr/>
            <p:nvPr/>
          </p:nvSpPr>
          <p:spPr>
            <a:xfrm>
              <a:off x="1272275" y="732475"/>
              <a:ext cx="136350" cy="46750"/>
            </a:xfrm>
            <a:custGeom>
              <a:avLst/>
              <a:gdLst/>
              <a:ahLst/>
              <a:cxnLst/>
              <a:rect l="l" t="t" r="r" b="b"/>
              <a:pathLst>
                <a:path w="5454" h="1870" extrusionOk="0">
                  <a:moveTo>
                    <a:pt x="0" y="0"/>
                  </a:moveTo>
                  <a:lnTo>
                    <a:pt x="0" y="1869"/>
                  </a:lnTo>
                  <a:lnTo>
                    <a:pt x="5453" y="1869"/>
                  </a:lnTo>
                  <a:lnTo>
                    <a:pt x="545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g22aa10dd05b_0_89"/>
            <p:cNvSpPr/>
            <p:nvPr/>
          </p:nvSpPr>
          <p:spPr>
            <a:xfrm>
              <a:off x="1417825" y="732475"/>
              <a:ext cx="136050" cy="46750"/>
            </a:xfrm>
            <a:custGeom>
              <a:avLst/>
              <a:gdLst/>
              <a:ahLst/>
              <a:cxnLst/>
              <a:rect l="l" t="t" r="r" b="b"/>
              <a:pathLst>
                <a:path w="5442" h="1870" extrusionOk="0">
                  <a:moveTo>
                    <a:pt x="0" y="0"/>
                  </a:moveTo>
                  <a:lnTo>
                    <a:pt x="0" y="1869"/>
                  </a:lnTo>
                  <a:lnTo>
                    <a:pt x="5442" y="1869"/>
                  </a:lnTo>
                  <a:lnTo>
                    <a:pt x="544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g22aa10dd05b_0_89"/>
            <p:cNvSpPr/>
            <p:nvPr/>
          </p:nvSpPr>
          <p:spPr>
            <a:xfrm>
              <a:off x="1563375" y="732475"/>
              <a:ext cx="136050" cy="46750"/>
            </a:xfrm>
            <a:custGeom>
              <a:avLst/>
              <a:gdLst/>
              <a:ahLst/>
              <a:cxnLst/>
              <a:rect l="l" t="t" r="r" b="b"/>
              <a:pathLst>
                <a:path w="5442" h="1870" extrusionOk="0">
                  <a:moveTo>
                    <a:pt x="1" y="0"/>
                  </a:moveTo>
                  <a:lnTo>
                    <a:pt x="1" y="1869"/>
                  </a:lnTo>
                  <a:lnTo>
                    <a:pt x="5442" y="1869"/>
                  </a:lnTo>
                  <a:lnTo>
                    <a:pt x="544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g22aa10dd05b_0_89"/>
            <p:cNvSpPr/>
            <p:nvPr/>
          </p:nvSpPr>
          <p:spPr>
            <a:xfrm>
              <a:off x="1708925" y="732475"/>
              <a:ext cx="136050" cy="46750"/>
            </a:xfrm>
            <a:custGeom>
              <a:avLst/>
              <a:gdLst/>
              <a:ahLst/>
              <a:cxnLst/>
              <a:rect l="l" t="t" r="r" b="b"/>
              <a:pathLst>
                <a:path w="5442" h="1870" extrusionOk="0">
                  <a:moveTo>
                    <a:pt x="1" y="0"/>
                  </a:moveTo>
                  <a:lnTo>
                    <a:pt x="1" y="1869"/>
                  </a:lnTo>
                  <a:lnTo>
                    <a:pt x="5442" y="1869"/>
                  </a:lnTo>
                  <a:lnTo>
                    <a:pt x="544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g22aa10dd05b_0_89"/>
            <p:cNvSpPr/>
            <p:nvPr/>
          </p:nvSpPr>
          <p:spPr>
            <a:xfrm>
              <a:off x="2547125" y="-1327900"/>
              <a:ext cx="84875" cy="1935975"/>
            </a:xfrm>
            <a:custGeom>
              <a:avLst/>
              <a:gdLst/>
              <a:ahLst/>
              <a:cxnLst/>
              <a:rect l="l" t="t" r="r" b="b"/>
              <a:pathLst>
                <a:path w="3395" h="77439" extrusionOk="0">
                  <a:moveTo>
                    <a:pt x="3394" y="0"/>
                  </a:moveTo>
                  <a:lnTo>
                    <a:pt x="1" y="3310"/>
                  </a:lnTo>
                  <a:cubicBezTo>
                    <a:pt x="2977" y="26884"/>
                    <a:pt x="2977" y="50411"/>
                    <a:pt x="1" y="73985"/>
                  </a:cubicBezTo>
                  <a:lnTo>
                    <a:pt x="3394" y="77438"/>
                  </a:lnTo>
                  <a:lnTo>
                    <a:pt x="33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g22aa10dd05b_0_89"/>
            <p:cNvSpPr/>
            <p:nvPr/>
          </p:nvSpPr>
          <p:spPr>
            <a:xfrm>
              <a:off x="309950" y="-1327600"/>
              <a:ext cx="2322050" cy="82750"/>
            </a:xfrm>
            <a:custGeom>
              <a:avLst/>
              <a:gdLst/>
              <a:ahLst/>
              <a:cxnLst/>
              <a:rect l="l" t="t" r="r" b="b"/>
              <a:pathLst>
                <a:path w="92882" h="3310" extrusionOk="0">
                  <a:moveTo>
                    <a:pt x="0" y="0"/>
                  </a:moveTo>
                  <a:lnTo>
                    <a:pt x="3513" y="3310"/>
                  </a:lnTo>
                  <a:cubicBezTo>
                    <a:pt x="17887" y="2067"/>
                    <a:pt x="32271" y="1442"/>
                    <a:pt x="46655" y="1442"/>
                  </a:cubicBezTo>
                  <a:cubicBezTo>
                    <a:pt x="60935" y="1442"/>
                    <a:pt x="75216" y="2058"/>
                    <a:pt x="89488" y="3298"/>
                  </a:cubicBezTo>
                  <a:lnTo>
                    <a:pt x="9288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g22aa10dd05b_0_89"/>
            <p:cNvSpPr/>
            <p:nvPr/>
          </p:nvSpPr>
          <p:spPr>
            <a:xfrm>
              <a:off x="309950" y="-1327900"/>
              <a:ext cx="87825" cy="1935975"/>
            </a:xfrm>
            <a:custGeom>
              <a:avLst/>
              <a:gdLst/>
              <a:ahLst/>
              <a:cxnLst/>
              <a:rect l="l" t="t" r="r" b="b"/>
              <a:pathLst>
                <a:path w="3513" h="77439" extrusionOk="0">
                  <a:moveTo>
                    <a:pt x="0" y="0"/>
                  </a:moveTo>
                  <a:lnTo>
                    <a:pt x="0" y="77438"/>
                  </a:lnTo>
                  <a:lnTo>
                    <a:pt x="3394" y="74152"/>
                  </a:lnTo>
                  <a:cubicBezTo>
                    <a:pt x="417" y="50578"/>
                    <a:pt x="536" y="26896"/>
                    <a:pt x="3513" y="3322"/>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g22aa10dd05b_0_89"/>
            <p:cNvSpPr/>
            <p:nvPr/>
          </p:nvSpPr>
          <p:spPr>
            <a:xfrm>
              <a:off x="309950" y="522325"/>
              <a:ext cx="2322050" cy="85750"/>
            </a:xfrm>
            <a:custGeom>
              <a:avLst/>
              <a:gdLst/>
              <a:ahLst/>
              <a:cxnLst/>
              <a:rect l="l" t="t" r="r" b="b"/>
              <a:pathLst>
                <a:path w="92882" h="3430" extrusionOk="0">
                  <a:moveTo>
                    <a:pt x="89535" y="0"/>
                  </a:moveTo>
                  <a:cubicBezTo>
                    <a:pt x="74809" y="1273"/>
                    <a:pt x="60036" y="1926"/>
                    <a:pt x="45266" y="1926"/>
                  </a:cubicBezTo>
                  <a:cubicBezTo>
                    <a:pt x="31292" y="1926"/>
                    <a:pt x="17320" y="1341"/>
                    <a:pt x="3394" y="143"/>
                  </a:cubicBezTo>
                  <a:lnTo>
                    <a:pt x="0" y="3429"/>
                  </a:lnTo>
                  <a:lnTo>
                    <a:pt x="92881" y="3429"/>
                  </a:lnTo>
                  <a:lnTo>
                    <a:pt x="8953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07" name="Google Shape;1107;g22aa10dd05b_0_89"/>
          <p:cNvGrpSpPr/>
          <p:nvPr/>
        </p:nvGrpSpPr>
        <p:grpSpPr>
          <a:xfrm rot="-1204741">
            <a:off x="-196605" y="397710"/>
            <a:ext cx="1228690" cy="1062575"/>
            <a:chOff x="7565700" y="3634650"/>
            <a:chExt cx="1234500" cy="1067700"/>
          </a:xfrm>
        </p:grpSpPr>
        <p:sp>
          <p:nvSpPr>
            <p:cNvPr id="1108" name="Google Shape;1108;g22aa10dd05b_0_89"/>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109;g22aa10dd05b_0_89"/>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10" name="Google Shape;1110;g22aa10dd05b_0_89"/>
          <p:cNvGrpSpPr/>
          <p:nvPr/>
        </p:nvGrpSpPr>
        <p:grpSpPr>
          <a:xfrm rot="1444778">
            <a:off x="6957854" y="4346812"/>
            <a:ext cx="1826912" cy="1580068"/>
            <a:chOff x="7565700" y="3634650"/>
            <a:chExt cx="1234500" cy="1067700"/>
          </a:xfrm>
        </p:grpSpPr>
        <p:sp>
          <p:nvSpPr>
            <p:cNvPr id="1111" name="Google Shape;1111;g22aa10dd05b_0_89"/>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g22aa10dd05b_0_89"/>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13" name="Google Shape;1113;g22aa10dd05b_0_89"/>
          <p:cNvGrpSpPr/>
          <p:nvPr/>
        </p:nvGrpSpPr>
        <p:grpSpPr>
          <a:xfrm rot="-1644421">
            <a:off x="8418639" y="3012736"/>
            <a:ext cx="1232332" cy="1065825"/>
            <a:chOff x="7565700" y="3634650"/>
            <a:chExt cx="1234500" cy="1067700"/>
          </a:xfrm>
        </p:grpSpPr>
        <p:sp>
          <p:nvSpPr>
            <p:cNvPr id="1114" name="Google Shape;1114;g22aa10dd05b_0_89"/>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g22aa10dd05b_0_89"/>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pic>
        <p:nvPicPr>
          <p:cNvPr id="506" name="Google Shape;506;p5"/>
          <p:cNvPicPr preferRelativeResize="0"/>
          <p:nvPr/>
        </p:nvPicPr>
        <p:blipFill>
          <a:blip r:embed="rId3">
            <a:alphaModFix/>
          </a:blip>
          <a:stretch>
            <a:fillRect/>
          </a:stretch>
        </p:blipFill>
        <p:spPr>
          <a:xfrm>
            <a:off x="1270225" y="617300"/>
            <a:ext cx="3655849" cy="3934650"/>
          </a:xfrm>
          <a:prstGeom prst="rect">
            <a:avLst/>
          </a:prstGeom>
          <a:noFill/>
          <a:ln>
            <a:noFill/>
          </a:ln>
        </p:spPr>
      </p:pic>
      <p:sp>
        <p:nvSpPr>
          <p:cNvPr id="507" name="Google Shape;507;p5"/>
          <p:cNvSpPr txBox="1">
            <a:spLocks noGrp="1"/>
          </p:cNvSpPr>
          <p:nvPr>
            <p:ph type="title"/>
          </p:nvPr>
        </p:nvSpPr>
        <p:spPr>
          <a:xfrm>
            <a:off x="5567075" y="1587400"/>
            <a:ext cx="2494500" cy="170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1700">
                <a:latin typeface="Karla"/>
                <a:ea typeface="Karla"/>
                <a:cs typeface="Karla"/>
                <a:sym typeface="Karla"/>
              </a:rPr>
              <a:t>Preferred digital video content by genre in the U.S. as of March 2023</a:t>
            </a:r>
            <a:endParaRPr sz="1700">
              <a:latin typeface="Karla"/>
              <a:ea typeface="Karla"/>
              <a:cs typeface="Karla"/>
              <a:sym typeface="Karla"/>
            </a:endParaRPr>
          </a:p>
        </p:txBody>
      </p:sp>
      <p:sp>
        <p:nvSpPr>
          <p:cNvPr id="508" name="Google Shape;508;p5"/>
          <p:cNvSpPr txBox="1"/>
          <p:nvPr/>
        </p:nvSpPr>
        <p:spPr>
          <a:xfrm>
            <a:off x="-24725" y="4898775"/>
            <a:ext cx="92436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chemeClr val="lt1"/>
                </a:solidFill>
              </a:rPr>
              <a:t>Source: https://www.statista.com/forecasts/997166/preferred-digital-video-content-by-genre-in-the-us#:~:text=%22Comedies%22%20and%20%22Dramas%22,the%20United%20States%2C%20in%202023.</a:t>
            </a:r>
            <a:endParaRPr sz="700">
              <a:solidFill>
                <a:schemeClr val="lt1"/>
              </a:solidFill>
            </a:endParaRPr>
          </a:p>
        </p:txBody>
      </p:sp>
      <p:sp>
        <p:nvSpPr>
          <p:cNvPr id="509" name="Google Shape;509;p5"/>
          <p:cNvSpPr/>
          <p:nvPr/>
        </p:nvSpPr>
        <p:spPr>
          <a:xfrm>
            <a:off x="1829900" y="617300"/>
            <a:ext cx="491700" cy="2682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grpSp>
        <p:nvGrpSpPr>
          <p:cNvPr id="1120" name="Google Shape;1120;g2544790da9c_0_6"/>
          <p:cNvGrpSpPr/>
          <p:nvPr/>
        </p:nvGrpSpPr>
        <p:grpSpPr>
          <a:xfrm>
            <a:off x="2465212" y="910522"/>
            <a:ext cx="1367369" cy="1079063"/>
            <a:chOff x="6118600" y="312075"/>
            <a:chExt cx="2723300" cy="2149100"/>
          </a:xfrm>
        </p:grpSpPr>
        <p:sp>
          <p:nvSpPr>
            <p:cNvPr id="1121" name="Google Shape;1121;g2544790da9c_0_6"/>
            <p:cNvSpPr/>
            <p:nvPr/>
          </p:nvSpPr>
          <p:spPr>
            <a:xfrm>
              <a:off x="6159675" y="312075"/>
              <a:ext cx="2641425" cy="1029300"/>
            </a:xfrm>
            <a:custGeom>
              <a:avLst/>
              <a:gdLst/>
              <a:ahLst/>
              <a:cxnLst/>
              <a:rect l="l" t="t" r="r" b="b"/>
              <a:pathLst>
                <a:path w="105657" h="41172" extrusionOk="0">
                  <a:moveTo>
                    <a:pt x="52829" y="0"/>
                  </a:moveTo>
                  <a:cubicBezTo>
                    <a:pt x="27338" y="0"/>
                    <a:pt x="5942" y="17514"/>
                    <a:pt x="1" y="41172"/>
                  </a:cubicBezTo>
                  <a:lnTo>
                    <a:pt x="105657" y="41172"/>
                  </a:lnTo>
                  <a:cubicBezTo>
                    <a:pt x="99728" y="17526"/>
                    <a:pt x="78332" y="0"/>
                    <a:pt x="52829" y="0"/>
                  </a:cubicBezTo>
                  <a:close/>
                </a:path>
              </a:pathLst>
            </a:custGeom>
            <a:gradFill>
              <a:gsLst>
                <a:gs pos="0">
                  <a:schemeClr val="accent5"/>
                </a:gs>
                <a:gs pos="100000">
                  <a:schemeClr val="accent4"/>
                </a:gs>
              </a:gsLst>
              <a:lin ang="5400012" scaled="0"/>
            </a:gra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g2544790da9c_0_6"/>
            <p:cNvSpPr/>
            <p:nvPr/>
          </p:nvSpPr>
          <p:spPr>
            <a:xfrm>
              <a:off x="6198975" y="2135500"/>
              <a:ext cx="2562550" cy="45875"/>
            </a:xfrm>
            <a:custGeom>
              <a:avLst/>
              <a:gdLst/>
              <a:ahLst/>
              <a:cxnLst/>
              <a:rect l="l" t="t" r="r" b="b"/>
              <a:pathLst>
                <a:path w="102502" h="1835" extrusionOk="0">
                  <a:moveTo>
                    <a:pt x="1" y="1"/>
                  </a:moveTo>
                  <a:cubicBezTo>
                    <a:pt x="227" y="608"/>
                    <a:pt x="465" y="1215"/>
                    <a:pt x="703" y="1834"/>
                  </a:cubicBezTo>
                  <a:lnTo>
                    <a:pt x="101799" y="1834"/>
                  </a:lnTo>
                  <a:cubicBezTo>
                    <a:pt x="102037" y="1215"/>
                    <a:pt x="102275" y="608"/>
                    <a:pt x="102502" y="1"/>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g2544790da9c_0_6"/>
            <p:cNvSpPr/>
            <p:nvPr/>
          </p:nvSpPr>
          <p:spPr>
            <a:xfrm>
              <a:off x="6153725" y="1981325"/>
              <a:ext cx="2653350" cy="60150"/>
            </a:xfrm>
            <a:custGeom>
              <a:avLst/>
              <a:gdLst/>
              <a:ahLst/>
              <a:cxnLst/>
              <a:rect l="l" t="t" r="r" b="b"/>
              <a:pathLst>
                <a:path w="106134" h="2406" extrusionOk="0">
                  <a:moveTo>
                    <a:pt x="1" y="0"/>
                  </a:moveTo>
                  <a:cubicBezTo>
                    <a:pt x="191" y="810"/>
                    <a:pt x="382" y="1596"/>
                    <a:pt x="608" y="2405"/>
                  </a:cubicBezTo>
                  <a:lnTo>
                    <a:pt x="105514" y="2405"/>
                  </a:lnTo>
                  <a:cubicBezTo>
                    <a:pt x="105740" y="1608"/>
                    <a:pt x="105955" y="810"/>
                    <a:pt x="106133" y="0"/>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g2544790da9c_0_6"/>
            <p:cNvSpPr/>
            <p:nvPr/>
          </p:nvSpPr>
          <p:spPr>
            <a:xfrm>
              <a:off x="6265950" y="2289400"/>
              <a:ext cx="2429500" cy="31875"/>
            </a:xfrm>
            <a:custGeom>
              <a:avLst/>
              <a:gdLst/>
              <a:ahLst/>
              <a:cxnLst/>
              <a:rect l="l" t="t" r="r" b="b"/>
              <a:pathLst>
                <a:path w="97180" h="1275" extrusionOk="0">
                  <a:moveTo>
                    <a:pt x="0" y="0"/>
                  </a:moveTo>
                  <a:cubicBezTo>
                    <a:pt x="215" y="417"/>
                    <a:pt x="417" y="857"/>
                    <a:pt x="655" y="1274"/>
                  </a:cubicBezTo>
                  <a:lnTo>
                    <a:pt x="96501" y="1274"/>
                  </a:lnTo>
                  <a:cubicBezTo>
                    <a:pt x="96727" y="857"/>
                    <a:pt x="96953" y="417"/>
                    <a:pt x="97179" y="0"/>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g2544790da9c_0_6"/>
            <p:cNvSpPr/>
            <p:nvPr/>
          </p:nvSpPr>
          <p:spPr>
            <a:xfrm>
              <a:off x="6357625" y="2443575"/>
              <a:ext cx="2246150" cy="17600"/>
            </a:xfrm>
            <a:custGeom>
              <a:avLst/>
              <a:gdLst/>
              <a:ahLst/>
              <a:cxnLst/>
              <a:rect l="l" t="t" r="r" b="b"/>
              <a:pathLst>
                <a:path w="89846" h="704" extrusionOk="0">
                  <a:moveTo>
                    <a:pt x="1" y="1"/>
                  </a:moveTo>
                  <a:cubicBezTo>
                    <a:pt x="143" y="239"/>
                    <a:pt x="310" y="465"/>
                    <a:pt x="477" y="703"/>
                  </a:cubicBezTo>
                  <a:lnTo>
                    <a:pt x="89357" y="703"/>
                  </a:lnTo>
                  <a:cubicBezTo>
                    <a:pt x="89524" y="465"/>
                    <a:pt x="89679" y="239"/>
                    <a:pt x="89845" y="1"/>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6" name="Google Shape;1126;g2544790da9c_0_6"/>
            <p:cNvSpPr/>
            <p:nvPr/>
          </p:nvSpPr>
          <p:spPr>
            <a:xfrm>
              <a:off x="6132600" y="1364875"/>
              <a:ext cx="2695900" cy="117000"/>
            </a:xfrm>
            <a:custGeom>
              <a:avLst/>
              <a:gdLst/>
              <a:ahLst/>
              <a:cxnLst/>
              <a:rect l="l" t="t" r="r" b="b"/>
              <a:pathLst>
                <a:path w="107836" h="4680" extrusionOk="0">
                  <a:moveTo>
                    <a:pt x="858" y="0"/>
                  </a:moveTo>
                  <a:cubicBezTo>
                    <a:pt x="501" y="1536"/>
                    <a:pt x="215" y="3096"/>
                    <a:pt x="0" y="4680"/>
                  </a:cubicBezTo>
                  <a:lnTo>
                    <a:pt x="107835" y="4680"/>
                  </a:lnTo>
                  <a:cubicBezTo>
                    <a:pt x="107609" y="3096"/>
                    <a:pt x="107323" y="1536"/>
                    <a:pt x="106966" y="0"/>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7" name="Google Shape;1127;g2544790da9c_0_6"/>
            <p:cNvSpPr/>
            <p:nvPr/>
          </p:nvSpPr>
          <p:spPr>
            <a:xfrm>
              <a:off x="6118600" y="1672950"/>
              <a:ext cx="2723300" cy="88725"/>
            </a:xfrm>
            <a:custGeom>
              <a:avLst/>
              <a:gdLst/>
              <a:ahLst/>
              <a:cxnLst/>
              <a:rect l="l" t="t" r="r" b="b"/>
              <a:pathLst>
                <a:path w="108932" h="3549" extrusionOk="0">
                  <a:moveTo>
                    <a:pt x="1" y="0"/>
                  </a:moveTo>
                  <a:lnTo>
                    <a:pt x="1" y="36"/>
                  </a:lnTo>
                  <a:cubicBezTo>
                    <a:pt x="1" y="1203"/>
                    <a:pt x="49" y="2382"/>
                    <a:pt x="120" y="3548"/>
                  </a:cubicBezTo>
                  <a:lnTo>
                    <a:pt x="108812" y="3548"/>
                  </a:lnTo>
                  <a:cubicBezTo>
                    <a:pt x="108884" y="2382"/>
                    <a:pt x="108931" y="1203"/>
                    <a:pt x="108931" y="36"/>
                  </a:cubicBezTo>
                  <a:lnTo>
                    <a:pt x="108931" y="0"/>
                  </a:ln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g2544790da9c_0_6"/>
            <p:cNvSpPr/>
            <p:nvPr/>
          </p:nvSpPr>
          <p:spPr>
            <a:xfrm>
              <a:off x="6127250" y="1827125"/>
              <a:ext cx="2705700" cy="74450"/>
            </a:xfrm>
            <a:custGeom>
              <a:avLst/>
              <a:gdLst/>
              <a:ahLst/>
              <a:cxnLst/>
              <a:rect l="l" t="t" r="r" b="b"/>
              <a:pathLst>
                <a:path w="108228" h="2978" extrusionOk="0">
                  <a:moveTo>
                    <a:pt x="0" y="1"/>
                  </a:moveTo>
                  <a:cubicBezTo>
                    <a:pt x="119" y="989"/>
                    <a:pt x="250" y="1989"/>
                    <a:pt x="417" y="2977"/>
                  </a:cubicBezTo>
                  <a:lnTo>
                    <a:pt x="107811" y="2977"/>
                  </a:lnTo>
                  <a:cubicBezTo>
                    <a:pt x="107978" y="1989"/>
                    <a:pt x="108109" y="989"/>
                    <a:pt x="108228" y="1"/>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g2544790da9c_0_6"/>
            <p:cNvSpPr/>
            <p:nvPr/>
          </p:nvSpPr>
          <p:spPr>
            <a:xfrm>
              <a:off x="6119800" y="1519050"/>
              <a:ext cx="2720900" cy="102725"/>
            </a:xfrm>
            <a:custGeom>
              <a:avLst/>
              <a:gdLst/>
              <a:ahLst/>
              <a:cxnLst/>
              <a:rect l="l" t="t" r="r" b="b"/>
              <a:pathLst>
                <a:path w="108836" h="4109" extrusionOk="0">
                  <a:moveTo>
                    <a:pt x="310" y="1"/>
                  </a:moveTo>
                  <a:cubicBezTo>
                    <a:pt x="167" y="1346"/>
                    <a:pt x="60" y="2715"/>
                    <a:pt x="1" y="4108"/>
                  </a:cubicBezTo>
                  <a:lnTo>
                    <a:pt x="108836" y="4108"/>
                  </a:lnTo>
                  <a:cubicBezTo>
                    <a:pt x="108776" y="2715"/>
                    <a:pt x="108693" y="1346"/>
                    <a:pt x="108526" y="1"/>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30" name="Google Shape;1130;g2544790da9c_0_6"/>
          <p:cNvGrpSpPr/>
          <p:nvPr/>
        </p:nvGrpSpPr>
        <p:grpSpPr>
          <a:xfrm>
            <a:off x="476251" y="1350702"/>
            <a:ext cx="3003915" cy="2756630"/>
            <a:chOff x="1054775" y="76025"/>
            <a:chExt cx="2578025" cy="2365800"/>
          </a:xfrm>
        </p:grpSpPr>
        <p:sp>
          <p:nvSpPr>
            <p:cNvPr id="1131" name="Google Shape;1131;g2544790da9c_0_6"/>
            <p:cNvSpPr/>
            <p:nvPr/>
          </p:nvSpPr>
          <p:spPr>
            <a:xfrm>
              <a:off x="1054775" y="76025"/>
              <a:ext cx="2578025" cy="2365800"/>
            </a:xfrm>
            <a:custGeom>
              <a:avLst/>
              <a:gdLst/>
              <a:ahLst/>
              <a:cxnLst/>
              <a:rect l="l" t="t" r="r" b="b"/>
              <a:pathLst>
                <a:path w="103121" h="94632" extrusionOk="0">
                  <a:moveTo>
                    <a:pt x="1536" y="1"/>
                  </a:moveTo>
                  <a:cubicBezTo>
                    <a:pt x="691" y="1"/>
                    <a:pt x="0" y="692"/>
                    <a:pt x="0" y="1537"/>
                  </a:cubicBezTo>
                  <a:lnTo>
                    <a:pt x="0" y="93096"/>
                  </a:lnTo>
                  <a:cubicBezTo>
                    <a:pt x="0" y="93941"/>
                    <a:pt x="691" y="94632"/>
                    <a:pt x="1536" y="94632"/>
                  </a:cubicBezTo>
                  <a:lnTo>
                    <a:pt x="101584" y="94632"/>
                  </a:lnTo>
                  <a:cubicBezTo>
                    <a:pt x="102430" y="94632"/>
                    <a:pt x="103120" y="93941"/>
                    <a:pt x="103120" y="93096"/>
                  </a:cubicBezTo>
                  <a:lnTo>
                    <a:pt x="103120" y="1537"/>
                  </a:lnTo>
                  <a:cubicBezTo>
                    <a:pt x="103120" y="692"/>
                    <a:pt x="102430" y="1"/>
                    <a:pt x="101584" y="1"/>
                  </a:cubicBezTo>
                  <a:close/>
                </a:path>
              </a:pathLst>
            </a:custGeom>
            <a:gradFill>
              <a:gsLst>
                <a:gs pos="0">
                  <a:schemeClr val="accent3"/>
                </a:gs>
                <a:gs pos="100000">
                  <a:schemeClr val="accent2"/>
                </a:gs>
              </a:gsLst>
              <a:lin ang="5400012" scaled="0"/>
            </a:gradFill>
            <a:ln>
              <a:noFill/>
            </a:ln>
            <a:effectLst>
              <a:outerShdw blurRad="357188" algn="bl" rotWithShape="0">
                <a:schemeClr val="accent2">
                  <a:alpha val="6275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2" name="Google Shape;1132;g2544790da9c_0_6"/>
            <p:cNvSpPr/>
            <p:nvPr/>
          </p:nvSpPr>
          <p:spPr>
            <a:xfrm>
              <a:off x="1185450" y="2264700"/>
              <a:ext cx="47050" cy="46750"/>
            </a:xfrm>
            <a:custGeom>
              <a:avLst/>
              <a:gdLst/>
              <a:ahLst/>
              <a:cxnLst/>
              <a:rect l="l" t="t" r="r" b="b"/>
              <a:pathLst>
                <a:path w="1882" h="1870" extrusionOk="0">
                  <a:moveTo>
                    <a:pt x="941" y="0"/>
                  </a:moveTo>
                  <a:cubicBezTo>
                    <a:pt x="417" y="0"/>
                    <a:pt x="0" y="417"/>
                    <a:pt x="0" y="929"/>
                  </a:cubicBezTo>
                  <a:cubicBezTo>
                    <a:pt x="0" y="1453"/>
                    <a:pt x="417" y="1870"/>
                    <a:pt x="941" y="1870"/>
                  </a:cubicBezTo>
                  <a:cubicBezTo>
                    <a:pt x="1465" y="1870"/>
                    <a:pt x="1881" y="1453"/>
                    <a:pt x="1881" y="929"/>
                  </a:cubicBezTo>
                  <a:cubicBezTo>
                    <a:pt x="1881" y="417"/>
                    <a:pt x="1453" y="0"/>
                    <a:pt x="94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3" name="Google Shape;1133;g2544790da9c_0_6"/>
            <p:cNvSpPr/>
            <p:nvPr/>
          </p:nvSpPr>
          <p:spPr>
            <a:xfrm>
              <a:off x="3334525" y="2227500"/>
              <a:ext cx="121450" cy="121150"/>
            </a:xfrm>
            <a:custGeom>
              <a:avLst/>
              <a:gdLst/>
              <a:ahLst/>
              <a:cxnLst/>
              <a:rect l="l" t="t" r="r" b="b"/>
              <a:pathLst>
                <a:path w="4858" h="4846" extrusionOk="0">
                  <a:moveTo>
                    <a:pt x="2429" y="0"/>
                  </a:moveTo>
                  <a:cubicBezTo>
                    <a:pt x="1084" y="0"/>
                    <a:pt x="0" y="1084"/>
                    <a:pt x="0" y="2429"/>
                  </a:cubicBezTo>
                  <a:cubicBezTo>
                    <a:pt x="0" y="3763"/>
                    <a:pt x="1084" y="4846"/>
                    <a:pt x="2429" y="4846"/>
                  </a:cubicBezTo>
                  <a:cubicBezTo>
                    <a:pt x="3775" y="4846"/>
                    <a:pt x="4858" y="3763"/>
                    <a:pt x="4858" y="2429"/>
                  </a:cubicBezTo>
                  <a:cubicBezTo>
                    <a:pt x="4858" y="1084"/>
                    <a:pt x="3775" y="0"/>
                    <a:pt x="242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g2544790da9c_0_6"/>
            <p:cNvSpPr/>
            <p:nvPr/>
          </p:nvSpPr>
          <p:spPr>
            <a:xfrm>
              <a:off x="1995650" y="2288225"/>
              <a:ext cx="136075" cy="46750"/>
            </a:xfrm>
            <a:custGeom>
              <a:avLst/>
              <a:gdLst/>
              <a:ahLst/>
              <a:cxnLst/>
              <a:rect l="l" t="t" r="r" b="b"/>
              <a:pathLst>
                <a:path w="5443" h="1870" extrusionOk="0">
                  <a:moveTo>
                    <a:pt x="1" y="0"/>
                  </a:moveTo>
                  <a:lnTo>
                    <a:pt x="1"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1135;g2544790da9c_0_6"/>
            <p:cNvSpPr/>
            <p:nvPr/>
          </p:nvSpPr>
          <p:spPr>
            <a:xfrm>
              <a:off x="2140925" y="2288225"/>
              <a:ext cx="136350" cy="46750"/>
            </a:xfrm>
            <a:custGeom>
              <a:avLst/>
              <a:gdLst/>
              <a:ahLst/>
              <a:cxnLst/>
              <a:rect l="l" t="t" r="r" b="b"/>
              <a:pathLst>
                <a:path w="5454" h="1870" extrusionOk="0">
                  <a:moveTo>
                    <a:pt x="0" y="0"/>
                  </a:moveTo>
                  <a:lnTo>
                    <a:pt x="0" y="1869"/>
                  </a:lnTo>
                  <a:lnTo>
                    <a:pt x="5453" y="1869"/>
                  </a:lnTo>
                  <a:lnTo>
                    <a:pt x="5453"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g2544790da9c_0_6"/>
            <p:cNvSpPr/>
            <p:nvPr/>
          </p:nvSpPr>
          <p:spPr>
            <a:xfrm>
              <a:off x="2286475" y="2288225"/>
              <a:ext cx="136050" cy="46750"/>
            </a:xfrm>
            <a:custGeom>
              <a:avLst/>
              <a:gdLst/>
              <a:ahLst/>
              <a:cxnLst/>
              <a:rect l="l" t="t" r="r" b="b"/>
              <a:pathLst>
                <a:path w="5442" h="1870" extrusionOk="0">
                  <a:moveTo>
                    <a:pt x="0" y="0"/>
                  </a:moveTo>
                  <a:lnTo>
                    <a:pt x="0"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g2544790da9c_0_6"/>
            <p:cNvSpPr/>
            <p:nvPr/>
          </p:nvSpPr>
          <p:spPr>
            <a:xfrm>
              <a:off x="2432025" y="2288225"/>
              <a:ext cx="136050" cy="46750"/>
            </a:xfrm>
            <a:custGeom>
              <a:avLst/>
              <a:gdLst/>
              <a:ahLst/>
              <a:cxnLst/>
              <a:rect l="l" t="t" r="r" b="b"/>
              <a:pathLst>
                <a:path w="5442" h="1870" extrusionOk="0">
                  <a:moveTo>
                    <a:pt x="1" y="0"/>
                  </a:moveTo>
                  <a:lnTo>
                    <a:pt x="1"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1138;g2544790da9c_0_6"/>
            <p:cNvSpPr/>
            <p:nvPr/>
          </p:nvSpPr>
          <p:spPr>
            <a:xfrm>
              <a:off x="2577275" y="2288225"/>
              <a:ext cx="136350" cy="46750"/>
            </a:xfrm>
            <a:custGeom>
              <a:avLst/>
              <a:gdLst/>
              <a:ahLst/>
              <a:cxnLst/>
              <a:rect l="l" t="t" r="r" b="b"/>
              <a:pathLst>
                <a:path w="5454" h="1870" extrusionOk="0">
                  <a:moveTo>
                    <a:pt x="1" y="0"/>
                  </a:moveTo>
                  <a:lnTo>
                    <a:pt x="1" y="1869"/>
                  </a:lnTo>
                  <a:lnTo>
                    <a:pt x="5454" y="1869"/>
                  </a:lnTo>
                  <a:lnTo>
                    <a:pt x="545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9" name="Google Shape;1139;g2544790da9c_0_6"/>
            <p:cNvSpPr/>
            <p:nvPr/>
          </p:nvSpPr>
          <p:spPr>
            <a:xfrm>
              <a:off x="3415775" y="227850"/>
              <a:ext cx="84850" cy="1935975"/>
            </a:xfrm>
            <a:custGeom>
              <a:avLst/>
              <a:gdLst/>
              <a:ahLst/>
              <a:cxnLst/>
              <a:rect l="l" t="t" r="r" b="b"/>
              <a:pathLst>
                <a:path w="3394" h="77439" extrusionOk="0">
                  <a:moveTo>
                    <a:pt x="3394" y="0"/>
                  </a:moveTo>
                  <a:lnTo>
                    <a:pt x="1" y="3310"/>
                  </a:lnTo>
                  <a:lnTo>
                    <a:pt x="1" y="73985"/>
                  </a:lnTo>
                  <a:lnTo>
                    <a:pt x="3394" y="77438"/>
                  </a:lnTo>
                  <a:lnTo>
                    <a:pt x="339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0" name="Google Shape;1140;g2544790da9c_0_6"/>
            <p:cNvSpPr/>
            <p:nvPr/>
          </p:nvSpPr>
          <p:spPr>
            <a:xfrm>
              <a:off x="1178600" y="227850"/>
              <a:ext cx="2322025" cy="82775"/>
            </a:xfrm>
            <a:custGeom>
              <a:avLst/>
              <a:gdLst/>
              <a:ahLst/>
              <a:cxnLst/>
              <a:rect l="l" t="t" r="r" b="b"/>
              <a:pathLst>
                <a:path w="92881" h="3311" extrusionOk="0">
                  <a:moveTo>
                    <a:pt x="0" y="0"/>
                  </a:moveTo>
                  <a:lnTo>
                    <a:pt x="3536" y="3310"/>
                  </a:lnTo>
                  <a:lnTo>
                    <a:pt x="89488" y="3310"/>
                  </a:lnTo>
                  <a:lnTo>
                    <a:pt x="9288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1" name="Google Shape;1141;g2544790da9c_0_6"/>
            <p:cNvSpPr/>
            <p:nvPr/>
          </p:nvSpPr>
          <p:spPr>
            <a:xfrm>
              <a:off x="1178600" y="2077475"/>
              <a:ext cx="2322025" cy="86350"/>
            </a:xfrm>
            <a:custGeom>
              <a:avLst/>
              <a:gdLst/>
              <a:ahLst/>
              <a:cxnLst/>
              <a:rect l="l" t="t" r="r" b="b"/>
              <a:pathLst>
                <a:path w="92881" h="3454" extrusionOk="0">
                  <a:moveTo>
                    <a:pt x="3536" y="0"/>
                  </a:moveTo>
                  <a:lnTo>
                    <a:pt x="0" y="3453"/>
                  </a:lnTo>
                  <a:lnTo>
                    <a:pt x="92881" y="3453"/>
                  </a:lnTo>
                  <a:lnTo>
                    <a:pt x="8948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2" name="Google Shape;1142;g2544790da9c_0_6"/>
            <p:cNvSpPr/>
            <p:nvPr/>
          </p:nvSpPr>
          <p:spPr>
            <a:xfrm>
              <a:off x="1178600" y="227850"/>
              <a:ext cx="88425" cy="1935975"/>
            </a:xfrm>
            <a:custGeom>
              <a:avLst/>
              <a:gdLst/>
              <a:ahLst/>
              <a:cxnLst/>
              <a:rect l="l" t="t" r="r" b="b"/>
              <a:pathLst>
                <a:path w="3537" h="77439" extrusionOk="0">
                  <a:moveTo>
                    <a:pt x="0" y="0"/>
                  </a:moveTo>
                  <a:lnTo>
                    <a:pt x="0" y="77438"/>
                  </a:lnTo>
                  <a:lnTo>
                    <a:pt x="3536" y="73985"/>
                  </a:lnTo>
                  <a:lnTo>
                    <a:pt x="3536" y="3310"/>
                  </a:lnTo>
                  <a:lnTo>
                    <a:pt x="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g2544790da9c_0_6"/>
            <p:cNvSpPr/>
            <p:nvPr/>
          </p:nvSpPr>
          <p:spPr>
            <a:xfrm>
              <a:off x="1192575" y="264150"/>
              <a:ext cx="2297650" cy="1859550"/>
            </a:xfrm>
            <a:custGeom>
              <a:avLst/>
              <a:gdLst/>
              <a:ahLst/>
              <a:cxnLst/>
              <a:rect l="l" t="t" r="r" b="b"/>
              <a:pathLst>
                <a:path w="91906" h="74382" extrusionOk="0">
                  <a:moveTo>
                    <a:pt x="45949" y="1"/>
                  </a:moveTo>
                  <a:cubicBezTo>
                    <a:pt x="31624" y="1"/>
                    <a:pt x="17301" y="620"/>
                    <a:pt x="2977" y="1858"/>
                  </a:cubicBezTo>
                  <a:cubicBezTo>
                    <a:pt x="1" y="25432"/>
                    <a:pt x="1" y="48959"/>
                    <a:pt x="2977" y="72533"/>
                  </a:cubicBezTo>
                  <a:cubicBezTo>
                    <a:pt x="17301" y="73766"/>
                    <a:pt x="31624" y="74382"/>
                    <a:pt x="45949" y="74382"/>
                  </a:cubicBezTo>
                  <a:cubicBezTo>
                    <a:pt x="60273" y="74382"/>
                    <a:pt x="74600" y="73766"/>
                    <a:pt x="88929" y="72533"/>
                  </a:cubicBezTo>
                  <a:cubicBezTo>
                    <a:pt x="91905" y="48959"/>
                    <a:pt x="91905" y="25432"/>
                    <a:pt x="88929" y="1858"/>
                  </a:cubicBezTo>
                  <a:cubicBezTo>
                    <a:pt x="74600" y="620"/>
                    <a:pt x="60273" y="1"/>
                    <a:pt x="45949" y="1"/>
                  </a:cubicBezTo>
                  <a:close/>
                </a:path>
              </a:pathLst>
            </a:custGeom>
            <a:gradFill>
              <a:gsLst>
                <a:gs pos="0">
                  <a:schemeClr val="accent4"/>
                </a:gs>
                <a:gs pos="67000">
                  <a:schemeClr val="accent5"/>
                </a:gs>
                <a:gs pos="100000">
                  <a:schemeClr val="accent6"/>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44" name="Google Shape;1144;g2544790da9c_0_6"/>
          <p:cNvSpPr txBox="1">
            <a:spLocks noGrp="1"/>
          </p:cNvSpPr>
          <p:nvPr>
            <p:ph type="title"/>
          </p:nvPr>
        </p:nvSpPr>
        <p:spPr>
          <a:xfrm>
            <a:off x="476253" y="2128363"/>
            <a:ext cx="3003900" cy="1570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latin typeface="Karla"/>
                <a:ea typeface="Karla"/>
                <a:cs typeface="Karla"/>
                <a:sym typeface="Karla"/>
              </a:rPr>
              <a:t>Misclassified</a:t>
            </a:r>
            <a:r>
              <a:rPr lang="en" sz="2000">
                <a:latin typeface="Karla"/>
                <a:ea typeface="Karla"/>
                <a:cs typeface="Karla"/>
                <a:sym typeface="Karla"/>
              </a:rPr>
              <a:t> </a:t>
            </a:r>
            <a:endParaRPr sz="2000">
              <a:latin typeface="Karla"/>
              <a:ea typeface="Karla"/>
              <a:cs typeface="Karla"/>
              <a:sym typeface="Karla"/>
            </a:endParaRPr>
          </a:p>
          <a:p>
            <a:pPr marL="0" lvl="0" indent="0" algn="ctr" rtl="0">
              <a:lnSpc>
                <a:spcPct val="100000"/>
              </a:lnSpc>
              <a:spcBef>
                <a:spcPts val="0"/>
              </a:spcBef>
              <a:spcAft>
                <a:spcPts val="0"/>
              </a:spcAft>
              <a:buSzPts val="2800"/>
              <a:buNone/>
            </a:pPr>
            <a:r>
              <a:rPr lang="en">
                <a:latin typeface="Karla"/>
                <a:ea typeface="Karla"/>
                <a:cs typeface="Karla"/>
                <a:sym typeface="Karla"/>
              </a:rPr>
              <a:t>Words</a:t>
            </a:r>
            <a:endParaRPr>
              <a:latin typeface="Karla"/>
              <a:ea typeface="Karla"/>
              <a:cs typeface="Karla"/>
              <a:sym typeface="Karla"/>
            </a:endParaRPr>
          </a:p>
        </p:txBody>
      </p:sp>
      <p:sp>
        <p:nvSpPr>
          <p:cNvPr id="1145" name="Google Shape;1145;g2544790da9c_0_6"/>
          <p:cNvSpPr txBox="1">
            <a:spLocks noGrp="1"/>
          </p:cNvSpPr>
          <p:nvPr>
            <p:ph type="subTitle" idx="1"/>
          </p:nvPr>
        </p:nvSpPr>
        <p:spPr>
          <a:xfrm>
            <a:off x="4224463" y="1899125"/>
            <a:ext cx="2336700" cy="509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400"/>
              <a:buNone/>
            </a:pPr>
            <a:r>
              <a:rPr lang="en">
                <a:latin typeface="Karla"/>
                <a:ea typeface="Karla"/>
                <a:cs typeface="Karla"/>
                <a:sym typeface="Karla"/>
              </a:rPr>
              <a:t>Supersymmetry</a:t>
            </a:r>
            <a:endParaRPr>
              <a:latin typeface="Karla"/>
              <a:ea typeface="Karla"/>
              <a:cs typeface="Karla"/>
              <a:sym typeface="Karla"/>
            </a:endParaRPr>
          </a:p>
        </p:txBody>
      </p:sp>
      <p:sp>
        <p:nvSpPr>
          <p:cNvPr id="1146" name="Google Shape;1146;g2544790da9c_0_6"/>
          <p:cNvSpPr txBox="1">
            <a:spLocks noGrp="1"/>
          </p:cNvSpPr>
          <p:nvPr>
            <p:ph type="subTitle" idx="2"/>
          </p:nvPr>
        </p:nvSpPr>
        <p:spPr>
          <a:xfrm>
            <a:off x="3940800" y="703099"/>
            <a:ext cx="4753800" cy="988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100" b="1" u="sng"/>
              <a:t>Predicted as B99 with 51.51% probability.</a:t>
            </a:r>
            <a:endParaRPr sz="2100" b="1" u="sng"/>
          </a:p>
        </p:txBody>
      </p:sp>
      <p:grpSp>
        <p:nvGrpSpPr>
          <p:cNvPr id="1147" name="Google Shape;1147;g2544790da9c_0_6"/>
          <p:cNvGrpSpPr/>
          <p:nvPr/>
        </p:nvGrpSpPr>
        <p:grpSpPr>
          <a:xfrm rot="-1204455">
            <a:off x="7113500" y="4477032"/>
            <a:ext cx="1359168" cy="1175423"/>
            <a:chOff x="7565700" y="3634650"/>
            <a:chExt cx="1234500" cy="1067700"/>
          </a:xfrm>
        </p:grpSpPr>
        <p:sp>
          <p:nvSpPr>
            <p:cNvPr id="1148" name="Google Shape;1148;g2544790da9c_0_6"/>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9" name="Google Shape;1149;g2544790da9c_0_6"/>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50" name="Google Shape;1150;g2544790da9c_0_6"/>
          <p:cNvGrpSpPr/>
          <p:nvPr/>
        </p:nvGrpSpPr>
        <p:grpSpPr>
          <a:xfrm rot="2451581">
            <a:off x="8467374" y="4147988"/>
            <a:ext cx="905577" cy="783139"/>
            <a:chOff x="7565700" y="3634650"/>
            <a:chExt cx="1234500" cy="1067700"/>
          </a:xfrm>
        </p:grpSpPr>
        <p:sp>
          <p:nvSpPr>
            <p:cNvPr id="1151" name="Google Shape;1151;g2544790da9c_0_6"/>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2" name="Google Shape;1152;g2544790da9c_0_6"/>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53" name="Google Shape;1153;g2544790da9c_0_6"/>
          <p:cNvGrpSpPr/>
          <p:nvPr/>
        </p:nvGrpSpPr>
        <p:grpSpPr>
          <a:xfrm rot="2451581">
            <a:off x="-289176" y="305838"/>
            <a:ext cx="905577" cy="783139"/>
            <a:chOff x="7565700" y="3634650"/>
            <a:chExt cx="1234500" cy="1067700"/>
          </a:xfrm>
        </p:grpSpPr>
        <p:sp>
          <p:nvSpPr>
            <p:cNvPr id="1154" name="Google Shape;1154;g2544790da9c_0_6"/>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5" name="Google Shape;1155;g2544790da9c_0_6"/>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56" name="Google Shape;1156;g2544790da9c_0_6"/>
          <p:cNvSpPr txBox="1">
            <a:spLocks noGrp="1"/>
          </p:cNvSpPr>
          <p:nvPr>
            <p:ph type="subTitle" idx="1"/>
          </p:nvPr>
        </p:nvSpPr>
        <p:spPr>
          <a:xfrm>
            <a:off x="7036650" y="1522775"/>
            <a:ext cx="1113000" cy="46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400"/>
              <a:buNone/>
            </a:pPr>
            <a:r>
              <a:rPr lang="en" sz="1600">
                <a:latin typeface="Karla"/>
                <a:ea typeface="Karla"/>
                <a:cs typeface="Karla"/>
                <a:sym typeface="Karla"/>
              </a:rPr>
              <a:t>Caltech</a:t>
            </a:r>
            <a:endParaRPr sz="1600">
              <a:latin typeface="Karla"/>
              <a:ea typeface="Karla"/>
              <a:cs typeface="Karla"/>
              <a:sym typeface="Karla"/>
            </a:endParaRPr>
          </a:p>
        </p:txBody>
      </p:sp>
      <p:sp>
        <p:nvSpPr>
          <p:cNvPr id="1157" name="Google Shape;1157;g2544790da9c_0_6"/>
          <p:cNvSpPr txBox="1">
            <a:spLocks noGrp="1"/>
          </p:cNvSpPr>
          <p:nvPr>
            <p:ph type="subTitle" idx="1"/>
          </p:nvPr>
        </p:nvSpPr>
        <p:spPr>
          <a:xfrm>
            <a:off x="5991525" y="2620888"/>
            <a:ext cx="2336700" cy="364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400"/>
              <a:buNone/>
            </a:pPr>
            <a:r>
              <a:rPr lang="en" sz="1600">
                <a:latin typeface="Karla"/>
                <a:ea typeface="Karla"/>
                <a:cs typeface="Karla"/>
                <a:sym typeface="Karla"/>
              </a:rPr>
              <a:t>Anakin Skywalker</a:t>
            </a:r>
            <a:endParaRPr sz="1600">
              <a:latin typeface="Karla"/>
              <a:ea typeface="Karla"/>
              <a:cs typeface="Karla"/>
              <a:sym typeface="Karla"/>
            </a:endParaRPr>
          </a:p>
        </p:txBody>
      </p:sp>
      <p:sp>
        <p:nvSpPr>
          <p:cNvPr id="1158" name="Google Shape;1158;g2544790da9c_0_6"/>
          <p:cNvSpPr txBox="1">
            <a:spLocks noGrp="1"/>
          </p:cNvSpPr>
          <p:nvPr>
            <p:ph type="subTitle" idx="1"/>
          </p:nvPr>
        </p:nvSpPr>
        <p:spPr>
          <a:xfrm>
            <a:off x="4513250" y="2908488"/>
            <a:ext cx="798900" cy="46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400"/>
              <a:buNone/>
            </a:pPr>
            <a:r>
              <a:rPr lang="en" sz="1600">
                <a:latin typeface="Karla"/>
                <a:ea typeface="Karla"/>
                <a:cs typeface="Karla"/>
                <a:sym typeface="Karla"/>
              </a:rPr>
              <a:t>Yoda</a:t>
            </a:r>
            <a:endParaRPr sz="1600">
              <a:latin typeface="Karla"/>
              <a:ea typeface="Karla"/>
              <a:cs typeface="Karla"/>
              <a:sym typeface="Karla"/>
            </a:endParaRPr>
          </a:p>
        </p:txBody>
      </p:sp>
      <p:sp>
        <p:nvSpPr>
          <p:cNvPr id="1159" name="Google Shape;1159;g2544790da9c_0_6"/>
          <p:cNvSpPr txBox="1">
            <a:spLocks noGrp="1"/>
          </p:cNvSpPr>
          <p:nvPr>
            <p:ph type="subTitle" idx="1"/>
          </p:nvPr>
        </p:nvSpPr>
        <p:spPr>
          <a:xfrm>
            <a:off x="4462525" y="3698875"/>
            <a:ext cx="1860600" cy="46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400"/>
              <a:buNone/>
            </a:pPr>
            <a:r>
              <a:rPr lang="en" sz="1600">
                <a:latin typeface="Karla"/>
                <a:ea typeface="Karla"/>
                <a:cs typeface="Karla"/>
                <a:sym typeface="Karla"/>
              </a:rPr>
              <a:t>Cheese Cake</a:t>
            </a:r>
            <a:endParaRPr sz="1600">
              <a:latin typeface="Karla"/>
              <a:ea typeface="Karla"/>
              <a:cs typeface="Karla"/>
              <a:sym typeface="Karla"/>
            </a:endParaRPr>
          </a:p>
        </p:txBody>
      </p:sp>
      <p:sp>
        <p:nvSpPr>
          <p:cNvPr id="1160" name="Google Shape;1160;g2544790da9c_0_6"/>
          <p:cNvSpPr txBox="1">
            <a:spLocks noGrp="1"/>
          </p:cNvSpPr>
          <p:nvPr>
            <p:ph type="subTitle" idx="1"/>
          </p:nvPr>
        </p:nvSpPr>
        <p:spPr>
          <a:xfrm>
            <a:off x="6099450" y="3338188"/>
            <a:ext cx="731700" cy="364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400"/>
              <a:buNone/>
            </a:pPr>
            <a:endParaRPr sz="1600"/>
          </a:p>
          <a:p>
            <a:pPr marL="0" lvl="0" indent="0" algn="l" rtl="0">
              <a:lnSpc>
                <a:spcPct val="100000"/>
              </a:lnSpc>
              <a:spcBef>
                <a:spcPts val="0"/>
              </a:spcBef>
              <a:spcAft>
                <a:spcPts val="0"/>
              </a:spcAft>
              <a:buSzPts val="1400"/>
              <a:buNone/>
            </a:pPr>
            <a:r>
              <a:rPr lang="en" sz="1600">
                <a:latin typeface="Karla"/>
                <a:ea typeface="Karla"/>
                <a:cs typeface="Karla"/>
                <a:sym typeface="Karla"/>
              </a:rPr>
              <a:t>Amy</a:t>
            </a:r>
            <a:endParaRPr sz="1600">
              <a:latin typeface="Karla"/>
              <a:ea typeface="Karla"/>
              <a:cs typeface="Karla"/>
              <a:sym typeface="Karl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grpSp>
        <p:nvGrpSpPr>
          <p:cNvPr id="1184" name="Google Shape;1184;g2544790da9c_0_350"/>
          <p:cNvGrpSpPr/>
          <p:nvPr/>
        </p:nvGrpSpPr>
        <p:grpSpPr>
          <a:xfrm>
            <a:off x="213579" y="190486"/>
            <a:ext cx="8716566" cy="4762445"/>
            <a:chOff x="7761375" y="971375"/>
            <a:chExt cx="6898200" cy="3768950"/>
          </a:xfrm>
        </p:grpSpPr>
        <p:sp>
          <p:nvSpPr>
            <p:cNvPr id="1185" name="Google Shape;1185;g2544790da9c_0_350"/>
            <p:cNvSpPr/>
            <p:nvPr/>
          </p:nvSpPr>
          <p:spPr>
            <a:xfrm>
              <a:off x="7761375" y="971375"/>
              <a:ext cx="6898200" cy="3768950"/>
            </a:xfrm>
            <a:custGeom>
              <a:avLst/>
              <a:gdLst/>
              <a:ahLst/>
              <a:cxnLst/>
              <a:rect l="l" t="t" r="r" b="b"/>
              <a:pathLst>
                <a:path w="275928" h="150758" extrusionOk="0">
                  <a:moveTo>
                    <a:pt x="1536" y="1"/>
                  </a:moveTo>
                  <a:cubicBezTo>
                    <a:pt x="691" y="1"/>
                    <a:pt x="0" y="679"/>
                    <a:pt x="0" y="1537"/>
                  </a:cubicBezTo>
                  <a:lnTo>
                    <a:pt x="0" y="149233"/>
                  </a:lnTo>
                  <a:cubicBezTo>
                    <a:pt x="0" y="150079"/>
                    <a:pt x="691" y="150757"/>
                    <a:pt x="1536" y="150757"/>
                  </a:cubicBezTo>
                  <a:lnTo>
                    <a:pt x="274392" y="150757"/>
                  </a:lnTo>
                  <a:cubicBezTo>
                    <a:pt x="275249" y="150757"/>
                    <a:pt x="275928" y="150079"/>
                    <a:pt x="275916" y="149233"/>
                  </a:cubicBezTo>
                  <a:lnTo>
                    <a:pt x="275916" y="1537"/>
                  </a:lnTo>
                  <a:cubicBezTo>
                    <a:pt x="275916" y="679"/>
                    <a:pt x="275225" y="1"/>
                    <a:pt x="274380" y="1"/>
                  </a:cubicBezTo>
                  <a:close/>
                </a:path>
              </a:pathLst>
            </a:custGeom>
            <a:gradFill>
              <a:gsLst>
                <a:gs pos="0">
                  <a:schemeClr val="accent3"/>
                </a:gs>
                <a:gs pos="100000">
                  <a:schemeClr val="accen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6" name="Google Shape;1186;g2544790da9c_0_350"/>
            <p:cNvSpPr/>
            <p:nvPr/>
          </p:nvSpPr>
          <p:spPr>
            <a:xfrm>
              <a:off x="14331850" y="1159200"/>
              <a:ext cx="135150" cy="3393300"/>
            </a:xfrm>
            <a:custGeom>
              <a:avLst/>
              <a:gdLst/>
              <a:ahLst/>
              <a:cxnLst/>
              <a:rect l="l" t="t" r="r" b="b"/>
              <a:pathLst>
                <a:path w="5406" h="135732" extrusionOk="0">
                  <a:moveTo>
                    <a:pt x="5406" y="1"/>
                  </a:moveTo>
                  <a:lnTo>
                    <a:pt x="0" y="5239"/>
                  </a:lnTo>
                  <a:lnTo>
                    <a:pt x="0" y="130231"/>
                  </a:lnTo>
                  <a:lnTo>
                    <a:pt x="5406" y="135732"/>
                  </a:lnTo>
                  <a:lnTo>
                    <a:pt x="540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7" name="Google Shape;1187;g2544790da9c_0_350"/>
            <p:cNvSpPr/>
            <p:nvPr/>
          </p:nvSpPr>
          <p:spPr>
            <a:xfrm>
              <a:off x="7954250" y="1159200"/>
              <a:ext cx="6512750" cy="131000"/>
            </a:xfrm>
            <a:custGeom>
              <a:avLst/>
              <a:gdLst/>
              <a:ahLst/>
              <a:cxnLst/>
              <a:rect l="l" t="t" r="r" b="b"/>
              <a:pathLst>
                <a:path w="260510" h="5240" extrusionOk="0">
                  <a:moveTo>
                    <a:pt x="1" y="1"/>
                  </a:moveTo>
                  <a:lnTo>
                    <a:pt x="5632" y="5239"/>
                  </a:lnTo>
                  <a:lnTo>
                    <a:pt x="255104" y="5239"/>
                  </a:lnTo>
                  <a:lnTo>
                    <a:pt x="26051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8" name="Google Shape;1188;g2544790da9c_0_350"/>
            <p:cNvSpPr/>
            <p:nvPr/>
          </p:nvSpPr>
          <p:spPr>
            <a:xfrm>
              <a:off x="7954250" y="4414950"/>
              <a:ext cx="6512750" cy="137550"/>
            </a:xfrm>
            <a:custGeom>
              <a:avLst/>
              <a:gdLst/>
              <a:ahLst/>
              <a:cxnLst/>
              <a:rect l="l" t="t" r="r" b="b"/>
              <a:pathLst>
                <a:path w="260510" h="5502" extrusionOk="0">
                  <a:moveTo>
                    <a:pt x="5632" y="1"/>
                  </a:moveTo>
                  <a:lnTo>
                    <a:pt x="1" y="5502"/>
                  </a:lnTo>
                  <a:lnTo>
                    <a:pt x="260510" y="5502"/>
                  </a:lnTo>
                  <a:lnTo>
                    <a:pt x="25510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9" name="Google Shape;1189;g2544790da9c_0_350"/>
            <p:cNvSpPr/>
            <p:nvPr/>
          </p:nvSpPr>
          <p:spPr>
            <a:xfrm>
              <a:off x="7954250" y="1159200"/>
              <a:ext cx="140825" cy="3393300"/>
            </a:xfrm>
            <a:custGeom>
              <a:avLst/>
              <a:gdLst/>
              <a:ahLst/>
              <a:cxnLst/>
              <a:rect l="l" t="t" r="r" b="b"/>
              <a:pathLst>
                <a:path w="5633" h="135732" extrusionOk="0">
                  <a:moveTo>
                    <a:pt x="1" y="1"/>
                  </a:moveTo>
                  <a:lnTo>
                    <a:pt x="1" y="135732"/>
                  </a:lnTo>
                  <a:lnTo>
                    <a:pt x="5632" y="130231"/>
                  </a:lnTo>
                  <a:lnTo>
                    <a:pt x="5632" y="5239"/>
                  </a:lnTo>
                  <a:lnTo>
                    <a:pt x="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0" name="Google Shape;1190;g2544790da9c_0_350"/>
            <p:cNvSpPr/>
            <p:nvPr/>
          </p:nvSpPr>
          <p:spPr>
            <a:xfrm>
              <a:off x="7976575" y="1216350"/>
              <a:ext cx="6473450" cy="3272450"/>
            </a:xfrm>
            <a:custGeom>
              <a:avLst/>
              <a:gdLst/>
              <a:ahLst/>
              <a:cxnLst/>
              <a:rect l="l" t="t" r="r" b="b"/>
              <a:pathLst>
                <a:path w="258938" h="130898" extrusionOk="0">
                  <a:moveTo>
                    <a:pt x="129481" y="1"/>
                  </a:moveTo>
                  <a:cubicBezTo>
                    <a:pt x="78522" y="1"/>
                    <a:pt x="27564" y="1001"/>
                    <a:pt x="4739" y="2965"/>
                  </a:cubicBezTo>
                  <a:cubicBezTo>
                    <a:pt x="1" y="40529"/>
                    <a:pt x="1" y="90381"/>
                    <a:pt x="4739" y="127945"/>
                  </a:cubicBezTo>
                  <a:cubicBezTo>
                    <a:pt x="27576" y="129921"/>
                    <a:pt x="78522" y="130898"/>
                    <a:pt x="129481" y="130898"/>
                  </a:cubicBezTo>
                  <a:cubicBezTo>
                    <a:pt x="180440" y="130898"/>
                    <a:pt x="231399" y="129909"/>
                    <a:pt x="254211" y="127945"/>
                  </a:cubicBezTo>
                  <a:cubicBezTo>
                    <a:pt x="258938" y="90357"/>
                    <a:pt x="258938" y="40529"/>
                    <a:pt x="254211" y="2965"/>
                  </a:cubicBezTo>
                  <a:cubicBezTo>
                    <a:pt x="231375" y="989"/>
                    <a:pt x="180440" y="1"/>
                    <a:pt x="129481" y="1"/>
                  </a:cubicBezTo>
                  <a:close/>
                </a:path>
              </a:pathLst>
            </a:custGeom>
            <a:gradFill>
              <a:gsLst>
                <a:gs pos="0">
                  <a:schemeClr val="accent4"/>
                </a:gs>
                <a:gs pos="67000">
                  <a:schemeClr val="accent5"/>
                </a:gs>
                <a:gs pos="93000">
                  <a:srgbClr val="FFB97E"/>
                </a:gs>
                <a:gs pos="100000">
                  <a:schemeClr val="accent6"/>
                </a:gs>
              </a:gsLst>
              <a:lin ang="5400012" scaled="0"/>
            </a:gradFill>
            <a:ln>
              <a:noFill/>
            </a:ln>
            <a:effectLst>
              <a:outerShdw blurRad="242888" algn="bl" rotWithShape="0">
                <a:schemeClr val="accent4">
                  <a:alpha val="7373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1" name="Google Shape;1191;g2544790da9c_0_350"/>
            <p:cNvSpPr/>
            <p:nvPr/>
          </p:nvSpPr>
          <p:spPr>
            <a:xfrm>
              <a:off x="14352075" y="4600100"/>
              <a:ext cx="95275" cy="95275"/>
            </a:xfrm>
            <a:custGeom>
              <a:avLst/>
              <a:gdLst/>
              <a:ahLst/>
              <a:cxnLst/>
              <a:rect l="l" t="t" r="r" b="b"/>
              <a:pathLst>
                <a:path w="3811" h="3811" extrusionOk="0">
                  <a:moveTo>
                    <a:pt x="1906" y="0"/>
                  </a:moveTo>
                  <a:cubicBezTo>
                    <a:pt x="858" y="0"/>
                    <a:pt x="1" y="858"/>
                    <a:pt x="1" y="1905"/>
                  </a:cubicBezTo>
                  <a:cubicBezTo>
                    <a:pt x="1" y="2953"/>
                    <a:pt x="858" y="3810"/>
                    <a:pt x="1906" y="3810"/>
                  </a:cubicBezTo>
                  <a:cubicBezTo>
                    <a:pt x="2965" y="3810"/>
                    <a:pt x="3811" y="2953"/>
                    <a:pt x="3811" y="1905"/>
                  </a:cubicBezTo>
                  <a:cubicBezTo>
                    <a:pt x="3811" y="858"/>
                    <a:pt x="2965" y="0"/>
                    <a:pt x="190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2" name="Google Shape;1192;g2544790da9c_0_350"/>
            <p:cNvSpPr/>
            <p:nvPr/>
          </p:nvSpPr>
          <p:spPr>
            <a:xfrm>
              <a:off x="10630775" y="4610225"/>
              <a:ext cx="217025" cy="74725"/>
            </a:xfrm>
            <a:custGeom>
              <a:avLst/>
              <a:gdLst/>
              <a:ahLst/>
              <a:cxnLst/>
              <a:rect l="l" t="t" r="r" b="b"/>
              <a:pathLst>
                <a:path w="8681" h="2989" extrusionOk="0">
                  <a:moveTo>
                    <a:pt x="1" y="0"/>
                  </a:moveTo>
                  <a:lnTo>
                    <a:pt x="1" y="2989"/>
                  </a:lnTo>
                  <a:lnTo>
                    <a:pt x="8680" y="2989"/>
                  </a:lnTo>
                  <a:lnTo>
                    <a:pt x="86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3" name="Google Shape;1193;g2544790da9c_0_350"/>
            <p:cNvSpPr/>
            <p:nvPr/>
          </p:nvSpPr>
          <p:spPr>
            <a:xfrm>
              <a:off x="10866225" y="4610225"/>
              <a:ext cx="217025" cy="74725"/>
            </a:xfrm>
            <a:custGeom>
              <a:avLst/>
              <a:gdLst/>
              <a:ahLst/>
              <a:cxnLst/>
              <a:rect l="l" t="t" r="r" b="b"/>
              <a:pathLst>
                <a:path w="8681" h="2989" extrusionOk="0">
                  <a:moveTo>
                    <a:pt x="1" y="0"/>
                  </a:moveTo>
                  <a:lnTo>
                    <a:pt x="1" y="2989"/>
                  </a:lnTo>
                  <a:lnTo>
                    <a:pt x="8680" y="2989"/>
                  </a:lnTo>
                  <a:lnTo>
                    <a:pt x="86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4" name="Google Shape;1194;g2544790da9c_0_350"/>
            <p:cNvSpPr/>
            <p:nvPr/>
          </p:nvSpPr>
          <p:spPr>
            <a:xfrm>
              <a:off x="11101975" y="4610225"/>
              <a:ext cx="216725" cy="74725"/>
            </a:xfrm>
            <a:custGeom>
              <a:avLst/>
              <a:gdLst/>
              <a:ahLst/>
              <a:cxnLst/>
              <a:rect l="l" t="t" r="r" b="b"/>
              <a:pathLst>
                <a:path w="8669" h="2989" extrusionOk="0">
                  <a:moveTo>
                    <a:pt x="0" y="0"/>
                  </a:moveTo>
                  <a:lnTo>
                    <a:pt x="0" y="2989"/>
                  </a:lnTo>
                  <a:lnTo>
                    <a:pt x="8668" y="2989"/>
                  </a:lnTo>
                  <a:lnTo>
                    <a:pt x="866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5" name="Google Shape;1195;g2544790da9c_0_350"/>
            <p:cNvSpPr/>
            <p:nvPr/>
          </p:nvSpPr>
          <p:spPr>
            <a:xfrm>
              <a:off x="11337725" y="4610225"/>
              <a:ext cx="217000" cy="74725"/>
            </a:xfrm>
            <a:custGeom>
              <a:avLst/>
              <a:gdLst/>
              <a:ahLst/>
              <a:cxnLst/>
              <a:rect l="l" t="t" r="r" b="b"/>
              <a:pathLst>
                <a:path w="8680" h="2989" extrusionOk="0">
                  <a:moveTo>
                    <a:pt x="0" y="0"/>
                  </a:moveTo>
                  <a:lnTo>
                    <a:pt x="0" y="2989"/>
                  </a:lnTo>
                  <a:lnTo>
                    <a:pt x="8680" y="2989"/>
                  </a:lnTo>
                  <a:lnTo>
                    <a:pt x="868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6" name="Google Shape;1196;g2544790da9c_0_350"/>
            <p:cNvSpPr/>
            <p:nvPr/>
          </p:nvSpPr>
          <p:spPr>
            <a:xfrm>
              <a:off x="11573150" y="4610225"/>
              <a:ext cx="217025" cy="74725"/>
            </a:xfrm>
            <a:custGeom>
              <a:avLst/>
              <a:gdLst/>
              <a:ahLst/>
              <a:cxnLst/>
              <a:rect l="l" t="t" r="r" b="b"/>
              <a:pathLst>
                <a:path w="8681" h="2989" extrusionOk="0">
                  <a:moveTo>
                    <a:pt x="1" y="0"/>
                  </a:moveTo>
                  <a:lnTo>
                    <a:pt x="1" y="2989"/>
                  </a:lnTo>
                  <a:lnTo>
                    <a:pt x="8681" y="2989"/>
                  </a:lnTo>
                  <a:lnTo>
                    <a:pt x="868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7" name="Google Shape;1197;g2544790da9c_0_350"/>
            <p:cNvSpPr/>
            <p:nvPr/>
          </p:nvSpPr>
          <p:spPr>
            <a:xfrm>
              <a:off x="7970025" y="4610525"/>
              <a:ext cx="74450" cy="74425"/>
            </a:xfrm>
            <a:custGeom>
              <a:avLst/>
              <a:gdLst/>
              <a:ahLst/>
              <a:cxnLst/>
              <a:rect l="l" t="t" r="r" b="b"/>
              <a:pathLst>
                <a:path w="2978" h="2977" extrusionOk="0">
                  <a:moveTo>
                    <a:pt x="1511" y="0"/>
                  </a:moveTo>
                  <a:cubicBezTo>
                    <a:pt x="1503" y="0"/>
                    <a:pt x="1496" y="0"/>
                    <a:pt x="1489" y="0"/>
                  </a:cubicBezTo>
                  <a:cubicBezTo>
                    <a:pt x="679" y="0"/>
                    <a:pt x="1" y="667"/>
                    <a:pt x="1" y="1488"/>
                  </a:cubicBezTo>
                  <a:cubicBezTo>
                    <a:pt x="1" y="2310"/>
                    <a:pt x="679" y="2977"/>
                    <a:pt x="1489" y="2977"/>
                  </a:cubicBezTo>
                  <a:cubicBezTo>
                    <a:pt x="2311" y="2977"/>
                    <a:pt x="2977" y="2310"/>
                    <a:pt x="2977" y="1488"/>
                  </a:cubicBezTo>
                  <a:cubicBezTo>
                    <a:pt x="2977" y="662"/>
                    <a:pt x="2322" y="0"/>
                    <a:pt x="151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98" name="Google Shape;1198;g2544790da9c_0_350"/>
          <p:cNvSpPr txBox="1">
            <a:spLocks noGrp="1"/>
          </p:cNvSpPr>
          <p:nvPr>
            <p:ph type="title"/>
          </p:nvPr>
        </p:nvSpPr>
        <p:spPr>
          <a:xfrm>
            <a:off x="816300" y="683150"/>
            <a:ext cx="5303400" cy="1086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latin typeface="Karla"/>
                <a:ea typeface="Karla"/>
                <a:cs typeface="Karla"/>
                <a:sym typeface="Karla"/>
              </a:rPr>
              <a:t>Future Work</a:t>
            </a:r>
            <a:endParaRPr>
              <a:latin typeface="Karla"/>
              <a:ea typeface="Karla"/>
              <a:cs typeface="Karla"/>
              <a:sym typeface="Karla"/>
            </a:endParaRPr>
          </a:p>
          <a:p>
            <a:pPr marL="0" lvl="0" indent="0" algn="l" rtl="0">
              <a:lnSpc>
                <a:spcPct val="100000"/>
              </a:lnSpc>
              <a:spcBef>
                <a:spcPts val="0"/>
              </a:spcBef>
              <a:spcAft>
                <a:spcPts val="0"/>
              </a:spcAft>
              <a:buClr>
                <a:schemeClr val="dk1"/>
              </a:buClr>
              <a:buSzPts val="1100"/>
              <a:buFont typeface="Arial"/>
              <a:buNone/>
            </a:pPr>
            <a:endParaRPr>
              <a:latin typeface="Karla"/>
              <a:ea typeface="Karla"/>
              <a:cs typeface="Karla"/>
              <a:sym typeface="Karla"/>
            </a:endParaRPr>
          </a:p>
          <a:p>
            <a:pPr marL="0" lvl="0" indent="0" algn="l" rtl="0">
              <a:lnSpc>
                <a:spcPct val="100000"/>
              </a:lnSpc>
              <a:spcBef>
                <a:spcPts val="0"/>
              </a:spcBef>
              <a:spcAft>
                <a:spcPts val="0"/>
              </a:spcAft>
              <a:buSzPts val="2800"/>
              <a:buNone/>
            </a:pPr>
            <a:endParaRPr/>
          </a:p>
        </p:txBody>
      </p:sp>
      <p:sp>
        <p:nvSpPr>
          <p:cNvPr id="1199" name="Google Shape;1199;g2544790da9c_0_350"/>
          <p:cNvSpPr txBox="1">
            <a:spLocks noGrp="1"/>
          </p:cNvSpPr>
          <p:nvPr>
            <p:ph type="body" idx="1"/>
          </p:nvPr>
        </p:nvSpPr>
        <p:spPr>
          <a:xfrm>
            <a:off x="816300" y="1277175"/>
            <a:ext cx="7149900" cy="301410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SzPts val="2400"/>
              <a:buChar char="●"/>
            </a:pPr>
            <a:r>
              <a:rPr lang="en" sz="2400"/>
              <a:t>Model can be expanded to Multi-Class Classification</a:t>
            </a:r>
            <a:endParaRPr sz="2400"/>
          </a:p>
          <a:p>
            <a:pPr marL="457200" lvl="0" indent="0" algn="l" rtl="0">
              <a:lnSpc>
                <a:spcPct val="100000"/>
              </a:lnSpc>
              <a:spcBef>
                <a:spcPts val="0"/>
              </a:spcBef>
              <a:spcAft>
                <a:spcPts val="0"/>
              </a:spcAft>
              <a:buNone/>
            </a:pPr>
            <a:endParaRPr sz="2400"/>
          </a:p>
          <a:p>
            <a:pPr marL="457200" lvl="0" indent="-381000" algn="l" rtl="0">
              <a:lnSpc>
                <a:spcPct val="100000"/>
              </a:lnSpc>
              <a:spcBef>
                <a:spcPts val="0"/>
              </a:spcBef>
              <a:spcAft>
                <a:spcPts val="0"/>
              </a:spcAft>
              <a:buSzPts val="2400"/>
              <a:buChar char="●"/>
            </a:pPr>
            <a:r>
              <a:rPr lang="en" sz="2400"/>
              <a:t>Further collect text inputs from other sources periodically</a:t>
            </a:r>
            <a:endParaRPr sz="2400"/>
          </a:p>
          <a:p>
            <a:pPr marL="457200" lvl="0" indent="0" algn="l" rtl="0">
              <a:lnSpc>
                <a:spcPct val="100000"/>
              </a:lnSpc>
              <a:spcBef>
                <a:spcPts val="0"/>
              </a:spcBef>
              <a:spcAft>
                <a:spcPts val="0"/>
              </a:spcAft>
              <a:buNone/>
            </a:pPr>
            <a:endParaRPr sz="2400"/>
          </a:p>
          <a:p>
            <a:pPr marL="457200" lvl="0" indent="-381000" algn="l" rtl="0">
              <a:lnSpc>
                <a:spcPct val="100000"/>
              </a:lnSpc>
              <a:spcBef>
                <a:spcPts val="0"/>
              </a:spcBef>
              <a:spcAft>
                <a:spcPts val="0"/>
              </a:spcAft>
              <a:buSzPts val="2400"/>
              <a:buChar char="●"/>
            </a:pPr>
            <a:r>
              <a:rPr lang="en" sz="2400"/>
              <a:t>To perform further sentiment analysis</a:t>
            </a:r>
            <a:endParaRPr sz="2400"/>
          </a:p>
          <a:p>
            <a:pPr marL="0" lvl="0" indent="0" algn="l" rtl="0">
              <a:lnSpc>
                <a:spcPct val="100000"/>
              </a:lnSpc>
              <a:spcBef>
                <a:spcPts val="1600"/>
              </a:spcBef>
              <a:spcAft>
                <a:spcPts val="1600"/>
              </a:spcAft>
              <a:buSzPts val="1400"/>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grpSp>
        <p:nvGrpSpPr>
          <p:cNvPr id="1204" name="Google Shape;1204;g22aa10dd05b_0_559"/>
          <p:cNvGrpSpPr/>
          <p:nvPr/>
        </p:nvGrpSpPr>
        <p:grpSpPr>
          <a:xfrm>
            <a:off x="3458137" y="229222"/>
            <a:ext cx="1367369" cy="1079063"/>
            <a:chOff x="6118600" y="312075"/>
            <a:chExt cx="2723300" cy="2149100"/>
          </a:xfrm>
        </p:grpSpPr>
        <p:sp>
          <p:nvSpPr>
            <p:cNvPr id="1205" name="Google Shape;1205;g22aa10dd05b_0_559"/>
            <p:cNvSpPr/>
            <p:nvPr/>
          </p:nvSpPr>
          <p:spPr>
            <a:xfrm>
              <a:off x="6159675" y="312075"/>
              <a:ext cx="2641425" cy="1029300"/>
            </a:xfrm>
            <a:custGeom>
              <a:avLst/>
              <a:gdLst/>
              <a:ahLst/>
              <a:cxnLst/>
              <a:rect l="l" t="t" r="r" b="b"/>
              <a:pathLst>
                <a:path w="105657" h="41172" extrusionOk="0">
                  <a:moveTo>
                    <a:pt x="52829" y="0"/>
                  </a:moveTo>
                  <a:cubicBezTo>
                    <a:pt x="27338" y="0"/>
                    <a:pt x="5942" y="17514"/>
                    <a:pt x="1" y="41172"/>
                  </a:cubicBezTo>
                  <a:lnTo>
                    <a:pt x="105657" y="41172"/>
                  </a:lnTo>
                  <a:cubicBezTo>
                    <a:pt x="99728" y="17526"/>
                    <a:pt x="78332" y="0"/>
                    <a:pt x="52829" y="0"/>
                  </a:cubicBezTo>
                  <a:close/>
                </a:path>
              </a:pathLst>
            </a:custGeom>
            <a:gradFill>
              <a:gsLst>
                <a:gs pos="0">
                  <a:schemeClr val="accent5"/>
                </a:gs>
                <a:gs pos="100000">
                  <a:schemeClr val="accent4"/>
                </a:gs>
              </a:gsLst>
              <a:lin ang="5400012" scaled="0"/>
            </a:gra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6" name="Google Shape;1206;g22aa10dd05b_0_559"/>
            <p:cNvSpPr/>
            <p:nvPr/>
          </p:nvSpPr>
          <p:spPr>
            <a:xfrm>
              <a:off x="6198975" y="2135500"/>
              <a:ext cx="2562550" cy="45875"/>
            </a:xfrm>
            <a:custGeom>
              <a:avLst/>
              <a:gdLst/>
              <a:ahLst/>
              <a:cxnLst/>
              <a:rect l="l" t="t" r="r" b="b"/>
              <a:pathLst>
                <a:path w="102502" h="1835" extrusionOk="0">
                  <a:moveTo>
                    <a:pt x="1" y="1"/>
                  </a:moveTo>
                  <a:cubicBezTo>
                    <a:pt x="227" y="608"/>
                    <a:pt x="465" y="1215"/>
                    <a:pt x="703" y="1834"/>
                  </a:cubicBezTo>
                  <a:lnTo>
                    <a:pt x="101799" y="1834"/>
                  </a:lnTo>
                  <a:cubicBezTo>
                    <a:pt x="102037" y="1215"/>
                    <a:pt x="102275" y="608"/>
                    <a:pt x="102502" y="1"/>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7" name="Google Shape;1207;g22aa10dd05b_0_559"/>
            <p:cNvSpPr/>
            <p:nvPr/>
          </p:nvSpPr>
          <p:spPr>
            <a:xfrm>
              <a:off x="6153725" y="1981325"/>
              <a:ext cx="2653350" cy="60150"/>
            </a:xfrm>
            <a:custGeom>
              <a:avLst/>
              <a:gdLst/>
              <a:ahLst/>
              <a:cxnLst/>
              <a:rect l="l" t="t" r="r" b="b"/>
              <a:pathLst>
                <a:path w="106134" h="2406" extrusionOk="0">
                  <a:moveTo>
                    <a:pt x="1" y="0"/>
                  </a:moveTo>
                  <a:cubicBezTo>
                    <a:pt x="191" y="810"/>
                    <a:pt x="382" y="1596"/>
                    <a:pt x="608" y="2405"/>
                  </a:cubicBezTo>
                  <a:lnTo>
                    <a:pt x="105514" y="2405"/>
                  </a:lnTo>
                  <a:cubicBezTo>
                    <a:pt x="105740" y="1608"/>
                    <a:pt x="105955" y="810"/>
                    <a:pt x="106133" y="0"/>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g22aa10dd05b_0_559"/>
            <p:cNvSpPr/>
            <p:nvPr/>
          </p:nvSpPr>
          <p:spPr>
            <a:xfrm>
              <a:off x="6265950" y="2289400"/>
              <a:ext cx="2429500" cy="31875"/>
            </a:xfrm>
            <a:custGeom>
              <a:avLst/>
              <a:gdLst/>
              <a:ahLst/>
              <a:cxnLst/>
              <a:rect l="l" t="t" r="r" b="b"/>
              <a:pathLst>
                <a:path w="97180" h="1275" extrusionOk="0">
                  <a:moveTo>
                    <a:pt x="0" y="0"/>
                  </a:moveTo>
                  <a:cubicBezTo>
                    <a:pt x="215" y="417"/>
                    <a:pt x="417" y="857"/>
                    <a:pt x="655" y="1274"/>
                  </a:cubicBezTo>
                  <a:lnTo>
                    <a:pt x="96501" y="1274"/>
                  </a:lnTo>
                  <a:cubicBezTo>
                    <a:pt x="96727" y="857"/>
                    <a:pt x="96953" y="417"/>
                    <a:pt x="97179" y="0"/>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9" name="Google Shape;1209;g22aa10dd05b_0_559"/>
            <p:cNvSpPr/>
            <p:nvPr/>
          </p:nvSpPr>
          <p:spPr>
            <a:xfrm>
              <a:off x="6357625" y="2443575"/>
              <a:ext cx="2246150" cy="17600"/>
            </a:xfrm>
            <a:custGeom>
              <a:avLst/>
              <a:gdLst/>
              <a:ahLst/>
              <a:cxnLst/>
              <a:rect l="l" t="t" r="r" b="b"/>
              <a:pathLst>
                <a:path w="89846" h="704" extrusionOk="0">
                  <a:moveTo>
                    <a:pt x="1" y="1"/>
                  </a:moveTo>
                  <a:cubicBezTo>
                    <a:pt x="143" y="239"/>
                    <a:pt x="310" y="465"/>
                    <a:pt x="477" y="703"/>
                  </a:cubicBezTo>
                  <a:lnTo>
                    <a:pt x="89357" y="703"/>
                  </a:lnTo>
                  <a:cubicBezTo>
                    <a:pt x="89524" y="465"/>
                    <a:pt x="89679" y="239"/>
                    <a:pt x="89845" y="1"/>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0" name="Google Shape;1210;g22aa10dd05b_0_559"/>
            <p:cNvSpPr/>
            <p:nvPr/>
          </p:nvSpPr>
          <p:spPr>
            <a:xfrm>
              <a:off x="6132600" y="1364875"/>
              <a:ext cx="2695900" cy="117000"/>
            </a:xfrm>
            <a:custGeom>
              <a:avLst/>
              <a:gdLst/>
              <a:ahLst/>
              <a:cxnLst/>
              <a:rect l="l" t="t" r="r" b="b"/>
              <a:pathLst>
                <a:path w="107836" h="4680" extrusionOk="0">
                  <a:moveTo>
                    <a:pt x="858" y="0"/>
                  </a:moveTo>
                  <a:cubicBezTo>
                    <a:pt x="501" y="1536"/>
                    <a:pt x="215" y="3096"/>
                    <a:pt x="0" y="4680"/>
                  </a:cubicBezTo>
                  <a:lnTo>
                    <a:pt x="107835" y="4680"/>
                  </a:lnTo>
                  <a:cubicBezTo>
                    <a:pt x="107609" y="3096"/>
                    <a:pt x="107323" y="1536"/>
                    <a:pt x="106966" y="0"/>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1" name="Google Shape;1211;g22aa10dd05b_0_559"/>
            <p:cNvSpPr/>
            <p:nvPr/>
          </p:nvSpPr>
          <p:spPr>
            <a:xfrm>
              <a:off x="6118600" y="1672950"/>
              <a:ext cx="2723300" cy="88725"/>
            </a:xfrm>
            <a:custGeom>
              <a:avLst/>
              <a:gdLst/>
              <a:ahLst/>
              <a:cxnLst/>
              <a:rect l="l" t="t" r="r" b="b"/>
              <a:pathLst>
                <a:path w="108932" h="3549" extrusionOk="0">
                  <a:moveTo>
                    <a:pt x="1" y="0"/>
                  </a:moveTo>
                  <a:lnTo>
                    <a:pt x="1" y="36"/>
                  </a:lnTo>
                  <a:cubicBezTo>
                    <a:pt x="1" y="1203"/>
                    <a:pt x="49" y="2382"/>
                    <a:pt x="120" y="3548"/>
                  </a:cubicBezTo>
                  <a:lnTo>
                    <a:pt x="108812" y="3548"/>
                  </a:lnTo>
                  <a:cubicBezTo>
                    <a:pt x="108884" y="2382"/>
                    <a:pt x="108931" y="1203"/>
                    <a:pt x="108931" y="36"/>
                  </a:cubicBezTo>
                  <a:lnTo>
                    <a:pt x="108931" y="0"/>
                  </a:ln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2" name="Google Shape;1212;g22aa10dd05b_0_559"/>
            <p:cNvSpPr/>
            <p:nvPr/>
          </p:nvSpPr>
          <p:spPr>
            <a:xfrm>
              <a:off x="6127250" y="1827125"/>
              <a:ext cx="2705700" cy="74450"/>
            </a:xfrm>
            <a:custGeom>
              <a:avLst/>
              <a:gdLst/>
              <a:ahLst/>
              <a:cxnLst/>
              <a:rect l="l" t="t" r="r" b="b"/>
              <a:pathLst>
                <a:path w="108228" h="2978" extrusionOk="0">
                  <a:moveTo>
                    <a:pt x="0" y="1"/>
                  </a:moveTo>
                  <a:cubicBezTo>
                    <a:pt x="119" y="989"/>
                    <a:pt x="250" y="1989"/>
                    <a:pt x="417" y="2977"/>
                  </a:cubicBezTo>
                  <a:lnTo>
                    <a:pt x="107811" y="2977"/>
                  </a:lnTo>
                  <a:cubicBezTo>
                    <a:pt x="107978" y="1989"/>
                    <a:pt x="108109" y="989"/>
                    <a:pt x="108228" y="1"/>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3" name="Google Shape;1213;g22aa10dd05b_0_559"/>
            <p:cNvSpPr/>
            <p:nvPr/>
          </p:nvSpPr>
          <p:spPr>
            <a:xfrm>
              <a:off x="6119800" y="1519050"/>
              <a:ext cx="2720900" cy="102725"/>
            </a:xfrm>
            <a:custGeom>
              <a:avLst/>
              <a:gdLst/>
              <a:ahLst/>
              <a:cxnLst/>
              <a:rect l="l" t="t" r="r" b="b"/>
              <a:pathLst>
                <a:path w="108836" h="4109" extrusionOk="0">
                  <a:moveTo>
                    <a:pt x="310" y="1"/>
                  </a:moveTo>
                  <a:cubicBezTo>
                    <a:pt x="167" y="1346"/>
                    <a:pt x="60" y="2715"/>
                    <a:pt x="1" y="4108"/>
                  </a:cubicBezTo>
                  <a:lnTo>
                    <a:pt x="108836" y="4108"/>
                  </a:lnTo>
                  <a:cubicBezTo>
                    <a:pt x="108776" y="2715"/>
                    <a:pt x="108693" y="1346"/>
                    <a:pt x="108526" y="1"/>
                  </a:cubicBezTo>
                  <a:close/>
                </a:path>
              </a:pathLst>
            </a:custGeom>
            <a:solidFill>
              <a:schemeClr val="accent4"/>
            </a:solidFill>
            <a:ln>
              <a:noFill/>
            </a:ln>
            <a:effectLst>
              <a:outerShdw blurRad="285750" algn="bl" rotWithShape="0">
                <a:schemeClr val="accent5">
                  <a:alpha val="6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14" name="Google Shape;1214;g22aa10dd05b_0_559"/>
          <p:cNvGrpSpPr/>
          <p:nvPr/>
        </p:nvGrpSpPr>
        <p:grpSpPr>
          <a:xfrm rot="1631373">
            <a:off x="8371498" y="78230"/>
            <a:ext cx="805374" cy="696556"/>
            <a:chOff x="7565700" y="3634650"/>
            <a:chExt cx="1234500" cy="1067700"/>
          </a:xfrm>
        </p:grpSpPr>
        <p:sp>
          <p:nvSpPr>
            <p:cNvPr id="1215" name="Google Shape;1215;g22aa10dd05b_0_559"/>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6" name="Google Shape;1216;g22aa10dd05b_0_559"/>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17" name="Google Shape;1217;g22aa10dd05b_0_559"/>
          <p:cNvGrpSpPr/>
          <p:nvPr/>
        </p:nvGrpSpPr>
        <p:grpSpPr>
          <a:xfrm rot="1166576">
            <a:off x="-207343" y="4509701"/>
            <a:ext cx="541467" cy="468307"/>
            <a:chOff x="7565700" y="3634650"/>
            <a:chExt cx="1234500" cy="1067700"/>
          </a:xfrm>
        </p:grpSpPr>
        <p:sp>
          <p:nvSpPr>
            <p:cNvPr id="1218" name="Google Shape;1218;g22aa10dd05b_0_559"/>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9" name="Google Shape;1219;g22aa10dd05b_0_559"/>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20" name="Google Shape;1220;g22aa10dd05b_0_559"/>
          <p:cNvSpPr/>
          <p:nvPr/>
        </p:nvSpPr>
        <p:spPr>
          <a:xfrm>
            <a:off x="681864" y="4154235"/>
            <a:ext cx="74028" cy="73556"/>
          </a:xfrm>
          <a:custGeom>
            <a:avLst/>
            <a:gdLst/>
            <a:ahLst/>
            <a:cxnLst/>
            <a:rect l="l" t="t" r="r" b="b"/>
            <a:pathLst>
              <a:path w="1882" h="1870" extrusionOk="0">
                <a:moveTo>
                  <a:pt x="941" y="0"/>
                </a:moveTo>
                <a:cubicBezTo>
                  <a:pt x="417" y="0"/>
                  <a:pt x="0" y="417"/>
                  <a:pt x="0" y="929"/>
                </a:cubicBezTo>
                <a:cubicBezTo>
                  <a:pt x="0" y="1453"/>
                  <a:pt x="417" y="1870"/>
                  <a:pt x="941" y="1870"/>
                </a:cubicBezTo>
                <a:cubicBezTo>
                  <a:pt x="1465" y="1870"/>
                  <a:pt x="1881" y="1453"/>
                  <a:pt x="1881" y="929"/>
                </a:cubicBezTo>
                <a:cubicBezTo>
                  <a:pt x="1881" y="417"/>
                  <a:pt x="1453" y="0"/>
                  <a:pt x="94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1" name="Google Shape;1221;g22aa10dd05b_0_559"/>
          <p:cNvSpPr/>
          <p:nvPr/>
        </p:nvSpPr>
        <p:spPr>
          <a:xfrm>
            <a:off x="4063218" y="4095705"/>
            <a:ext cx="191089" cy="190617"/>
          </a:xfrm>
          <a:custGeom>
            <a:avLst/>
            <a:gdLst/>
            <a:ahLst/>
            <a:cxnLst/>
            <a:rect l="l" t="t" r="r" b="b"/>
            <a:pathLst>
              <a:path w="4858" h="4846" extrusionOk="0">
                <a:moveTo>
                  <a:pt x="2429" y="0"/>
                </a:moveTo>
                <a:cubicBezTo>
                  <a:pt x="1084" y="0"/>
                  <a:pt x="0" y="1084"/>
                  <a:pt x="0" y="2429"/>
                </a:cubicBezTo>
                <a:cubicBezTo>
                  <a:pt x="0" y="3763"/>
                  <a:pt x="1084" y="4846"/>
                  <a:pt x="2429" y="4846"/>
                </a:cubicBezTo>
                <a:cubicBezTo>
                  <a:pt x="3775" y="4846"/>
                  <a:pt x="4858" y="3763"/>
                  <a:pt x="4858" y="2429"/>
                </a:cubicBezTo>
                <a:cubicBezTo>
                  <a:pt x="4858" y="1084"/>
                  <a:pt x="3775" y="0"/>
                  <a:pt x="242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2" name="Google Shape;1222;g22aa10dd05b_0_559"/>
          <p:cNvSpPr/>
          <p:nvPr/>
        </p:nvSpPr>
        <p:spPr>
          <a:xfrm>
            <a:off x="1956633" y="4191249"/>
            <a:ext cx="214100" cy="73556"/>
          </a:xfrm>
          <a:custGeom>
            <a:avLst/>
            <a:gdLst/>
            <a:ahLst/>
            <a:cxnLst/>
            <a:rect l="l" t="t" r="r" b="b"/>
            <a:pathLst>
              <a:path w="5443" h="1870" extrusionOk="0">
                <a:moveTo>
                  <a:pt x="1" y="0"/>
                </a:moveTo>
                <a:lnTo>
                  <a:pt x="1"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3" name="Google Shape;1223;g22aa10dd05b_0_559"/>
          <p:cNvSpPr/>
          <p:nvPr/>
        </p:nvSpPr>
        <p:spPr>
          <a:xfrm>
            <a:off x="2185208" y="4191249"/>
            <a:ext cx="214533" cy="73556"/>
          </a:xfrm>
          <a:custGeom>
            <a:avLst/>
            <a:gdLst/>
            <a:ahLst/>
            <a:cxnLst/>
            <a:rect l="l" t="t" r="r" b="b"/>
            <a:pathLst>
              <a:path w="5454" h="1870" extrusionOk="0">
                <a:moveTo>
                  <a:pt x="0" y="0"/>
                </a:moveTo>
                <a:lnTo>
                  <a:pt x="0" y="1869"/>
                </a:lnTo>
                <a:lnTo>
                  <a:pt x="5453" y="1869"/>
                </a:lnTo>
                <a:lnTo>
                  <a:pt x="5453"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4" name="Google Shape;1224;g22aa10dd05b_0_559"/>
          <p:cNvSpPr/>
          <p:nvPr/>
        </p:nvSpPr>
        <p:spPr>
          <a:xfrm>
            <a:off x="2414217" y="4191249"/>
            <a:ext cx="214061" cy="73556"/>
          </a:xfrm>
          <a:custGeom>
            <a:avLst/>
            <a:gdLst/>
            <a:ahLst/>
            <a:cxnLst/>
            <a:rect l="l" t="t" r="r" b="b"/>
            <a:pathLst>
              <a:path w="5442" h="1870" extrusionOk="0">
                <a:moveTo>
                  <a:pt x="0" y="0"/>
                </a:moveTo>
                <a:lnTo>
                  <a:pt x="0"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5" name="Google Shape;1225;g22aa10dd05b_0_559"/>
          <p:cNvSpPr/>
          <p:nvPr/>
        </p:nvSpPr>
        <p:spPr>
          <a:xfrm>
            <a:off x="2643225" y="4191249"/>
            <a:ext cx="214061" cy="73556"/>
          </a:xfrm>
          <a:custGeom>
            <a:avLst/>
            <a:gdLst/>
            <a:ahLst/>
            <a:cxnLst/>
            <a:rect l="l" t="t" r="r" b="b"/>
            <a:pathLst>
              <a:path w="5442" h="1870" extrusionOk="0">
                <a:moveTo>
                  <a:pt x="1" y="0"/>
                </a:moveTo>
                <a:lnTo>
                  <a:pt x="1"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6" name="Google Shape;1226;g22aa10dd05b_0_559"/>
          <p:cNvSpPr/>
          <p:nvPr/>
        </p:nvSpPr>
        <p:spPr>
          <a:xfrm>
            <a:off x="2871761" y="4191249"/>
            <a:ext cx="214533" cy="73556"/>
          </a:xfrm>
          <a:custGeom>
            <a:avLst/>
            <a:gdLst/>
            <a:ahLst/>
            <a:cxnLst/>
            <a:rect l="l" t="t" r="r" b="b"/>
            <a:pathLst>
              <a:path w="5454" h="1870" extrusionOk="0">
                <a:moveTo>
                  <a:pt x="1" y="0"/>
                </a:moveTo>
                <a:lnTo>
                  <a:pt x="1" y="1869"/>
                </a:lnTo>
                <a:lnTo>
                  <a:pt x="5454" y="1869"/>
                </a:lnTo>
                <a:lnTo>
                  <a:pt x="545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7" name="Google Shape;1227;g22aa10dd05b_0_559"/>
          <p:cNvSpPr/>
          <p:nvPr/>
        </p:nvSpPr>
        <p:spPr>
          <a:xfrm>
            <a:off x="671086" y="3859655"/>
            <a:ext cx="3653474" cy="135863"/>
          </a:xfrm>
          <a:custGeom>
            <a:avLst/>
            <a:gdLst/>
            <a:ahLst/>
            <a:cxnLst/>
            <a:rect l="l" t="t" r="r" b="b"/>
            <a:pathLst>
              <a:path w="92881" h="3454" extrusionOk="0">
                <a:moveTo>
                  <a:pt x="3536" y="0"/>
                </a:moveTo>
                <a:lnTo>
                  <a:pt x="0" y="3453"/>
                </a:lnTo>
                <a:lnTo>
                  <a:pt x="92881" y="3453"/>
                </a:lnTo>
                <a:lnTo>
                  <a:pt x="8948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28" name="Google Shape;1228;g22aa10dd05b_0_559"/>
          <p:cNvPicPr preferRelativeResize="0"/>
          <p:nvPr/>
        </p:nvPicPr>
        <p:blipFill rotWithShape="1">
          <a:blip r:embed="rId3">
            <a:alphaModFix/>
          </a:blip>
          <a:srcRect l="9527" t="8458" r="6608"/>
          <a:stretch/>
        </p:blipFill>
        <p:spPr>
          <a:xfrm>
            <a:off x="708491" y="976672"/>
            <a:ext cx="3542605" cy="2898025"/>
          </a:xfrm>
          <a:prstGeom prst="rect">
            <a:avLst/>
          </a:prstGeom>
          <a:noFill/>
          <a:ln>
            <a:noFill/>
          </a:ln>
        </p:spPr>
      </p:pic>
      <p:grpSp>
        <p:nvGrpSpPr>
          <p:cNvPr id="1229" name="Google Shape;1229;g22aa10dd05b_0_559"/>
          <p:cNvGrpSpPr/>
          <p:nvPr/>
        </p:nvGrpSpPr>
        <p:grpSpPr>
          <a:xfrm>
            <a:off x="543034" y="804896"/>
            <a:ext cx="3829070" cy="3510611"/>
            <a:chOff x="185825" y="-1479725"/>
            <a:chExt cx="2578325" cy="2365800"/>
          </a:xfrm>
        </p:grpSpPr>
        <p:sp>
          <p:nvSpPr>
            <p:cNvPr id="1230" name="Google Shape;1230;g22aa10dd05b_0_559"/>
            <p:cNvSpPr/>
            <p:nvPr/>
          </p:nvSpPr>
          <p:spPr>
            <a:xfrm>
              <a:off x="185825" y="-1479725"/>
              <a:ext cx="2578325" cy="2365800"/>
            </a:xfrm>
            <a:custGeom>
              <a:avLst/>
              <a:gdLst/>
              <a:ahLst/>
              <a:cxnLst/>
              <a:rect l="l" t="t" r="r" b="b"/>
              <a:pathLst>
                <a:path w="103133" h="94632" extrusionOk="0">
                  <a:moveTo>
                    <a:pt x="51471" y="6776"/>
                  </a:moveTo>
                  <a:cubicBezTo>
                    <a:pt x="65759" y="6776"/>
                    <a:pt x="80237" y="7407"/>
                    <a:pt x="94512" y="8633"/>
                  </a:cubicBezTo>
                  <a:lnTo>
                    <a:pt x="95108" y="8681"/>
                  </a:lnTo>
                  <a:lnTo>
                    <a:pt x="95179" y="9276"/>
                  </a:lnTo>
                  <a:cubicBezTo>
                    <a:pt x="98156" y="32791"/>
                    <a:pt x="98156" y="56627"/>
                    <a:pt x="95179" y="80142"/>
                  </a:cubicBezTo>
                  <a:lnTo>
                    <a:pt x="95108" y="80737"/>
                  </a:lnTo>
                  <a:lnTo>
                    <a:pt x="94512" y="80785"/>
                  </a:lnTo>
                  <a:cubicBezTo>
                    <a:pt x="80237" y="82023"/>
                    <a:pt x="65759" y="82654"/>
                    <a:pt x="51471" y="82654"/>
                  </a:cubicBezTo>
                  <a:cubicBezTo>
                    <a:pt x="37184" y="82654"/>
                    <a:pt x="22718" y="82023"/>
                    <a:pt x="8430" y="80785"/>
                  </a:cubicBezTo>
                  <a:lnTo>
                    <a:pt x="7835" y="80737"/>
                  </a:lnTo>
                  <a:lnTo>
                    <a:pt x="7751" y="80142"/>
                  </a:lnTo>
                  <a:cubicBezTo>
                    <a:pt x="4775" y="56627"/>
                    <a:pt x="4775" y="32791"/>
                    <a:pt x="7751" y="9276"/>
                  </a:cubicBezTo>
                  <a:lnTo>
                    <a:pt x="7835" y="8681"/>
                  </a:lnTo>
                  <a:lnTo>
                    <a:pt x="8430" y="8633"/>
                  </a:lnTo>
                  <a:cubicBezTo>
                    <a:pt x="22694" y="7407"/>
                    <a:pt x="37184" y="6776"/>
                    <a:pt x="51471" y="6776"/>
                  </a:cubicBezTo>
                  <a:close/>
                  <a:moveTo>
                    <a:pt x="1536" y="1"/>
                  </a:moveTo>
                  <a:cubicBezTo>
                    <a:pt x="691" y="1"/>
                    <a:pt x="0" y="692"/>
                    <a:pt x="0" y="1537"/>
                  </a:cubicBezTo>
                  <a:lnTo>
                    <a:pt x="0" y="93096"/>
                  </a:lnTo>
                  <a:cubicBezTo>
                    <a:pt x="0" y="93941"/>
                    <a:pt x="691" y="94632"/>
                    <a:pt x="1536" y="94632"/>
                  </a:cubicBezTo>
                  <a:lnTo>
                    <a:pt x="101585" y="94632"/>
                  </a:lnTo>
                  <a:cubicBezTo>
                    <a:pt x="102430" y="94632"/>
                    <a:pt x="103109" y="93941"/>
                    <a:pt x="103109" y="93096"/>
                  </a:cubicBezTo>
                  <a:lnTo>
                    <a:pt x="103109" y="1537"/>
                  </a:lnTo>
                  <a:cubicBezTo>
                    <a:pt x="103132" y="692"/>
                    <a:pt x="102442" y="1"/>
                    <a:pt x="101597" y="1"/>
                  </a:cubicBez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 name="Google Shape;1231;g22aa10dd05b_0_559"/>
            <p:cNvSpPr/>
            <p:nvPr/>
          </p:nvSpPr>
          <p:spPr>
            <a:xfrm>
              <a:off x="316800" y="708950"/>
              <a:ext cx="47050" cy="46750"/>
            </a:xfrm>
            <a:custGeom>
              <a:avLst/>
              <a:gdLst/>
              <a:ahLst/>
              <a:cxnLst/>
              <a:rect l="l" t="t" r="r" b="b"/>
              <a:pathLst>
                <a:path w="1882" h="1870" extrusionOk="0">
                  <a:moveTo>
                    <a:pt x="941" y="0"/>
                  </a:moveTo>
                  <a:cubicBezTo>
                    <a:pt x="417" y="0"/>
                    <a:pt x="0" y="417"/>
                    <a:pt x="0" y="929"/>
                  </a:cubicBezTo>
                  <a:cubicBezTo>
                    <a:pt x="0" y="1453"/>
                    <a:pt x="417" y="1870"/>
                    <a:pt x="941" y="1870"/>
                  </a:cubicBezTo>
                  <a:cubicBezTo>
                    <a:pt x="1465" y="1870"/>
                    <a:pt x="1881" y="1453"/>
                    <a:pt x="1881" y="929"/>
                  </a:cubicBezTo>
                  <a:cubicBezTo>
                    <a:pt x="1881" y="417"/>
                    <a:pt x="1453" y="0"/>
                    <a:pt x="94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 name="Google Shape;1232;g22aa10dd05b_0_559"/>
            <p:cNvSpPr/>
            <p:nvPr/>
          </p:nvSpPr>
          <p:spPr>
            <a:xfrm>
              <a:off x="2465875" y="671750"/>
              <a:ext cx="121475" cy="121150"/>
            </a:xfrm>
            <a:custGeom>
              <a:avLst/>
              <a:gdLst/>
              <a:ahLst/>
              <a:cxnLst/>
              <a:rect l="l" t="t" r="r" b="b"/>
              <a:pathLst>
                <a:path w="4859" h="4846" extrusionOk="0">
                  <a:moveTo>
                    <a:pt x="2429" y="0"/>
                  </a:moveTo>
                  <a:cubicBezTo>
                    <a:pt x="1084" y="0"/>
                    <a:pt x="0" y="1084"/>
                    <a:pt x="0" y="2429"/>
                  </a:cubicBezTo>
                  <a:cubicBezTo>
                    <a:pt x="0" y="3763"/>
                    <a:pt x="1084" y="4846"/>
                    <a:pt x="2429" y="4846"/>
                  </a:cubicBezTo>
                  <a:cubicBezTo>
                    <a:pt x="3775" y="4846"/>
                    <a:pt x="4858" y="3763"/>
                    <a:pt x="4858" y="2429"/>
                  </a:cubicBezTo>
                  <a:cubicBezTo>
                    <a:pt x="4858" y="1084"/>
                    <a:pt x="3775" y="0"/>
                    <a:pt x="242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3" name="Google Shape;1233;g22aa10dd05b_0_559"/>
            <p:cNvSpPr/>
            <p:nvPr/>
          </p:nvSpPr>
          <p:spPr>
            <a:xfrm>
              <a:off x="1127025" y="732475"/>
              <a:ext cx="136050" cy="46750"/>
            </a:xfrm>
            <a:custGeom>
              <a:avLst/>
              <a:gdLst/>
              <a:ahLst/>
              <a:cxnLst/>
              <a:rect l="l" t="t" r="r" b="b"/>
              <a:pathLst>
                <a:path w="5442" h="1870" extrusionOk="0">
                  <a:moveTo>
                    <a:pt x="0" y="0"/>
                  </a:moveTo>
                  <a:lnTo>
                    <a:pt x="0" y="1869"/>
                  </a:lnTo>
                  <a:lnTo>
                    <a:pt x="5441" y="1869"/>
                  </a:lnTo>
                  <a:lnTo>
                    <a:pt x="544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 name="Google Shape;1234;g22aa10dd05b_0_559"/>
            <p:cNvSpPr/>
            <p:nvPr/>
          </p:nvSpPr>
          <p:spPr>
            <a:xfrm>
              <a:off x="1272275" y="732475"/>
              <a:ext cx="136350" cy="46750"/>
            </a:xfrm>
            <a:custGeom>
              <a:avLst/>
              <a:gdLst/>
              <a:ahLst/>
              <a:cxnLst/>
              <a:rect l="l" t="t" r="r" b="b"/>
              <a:pathLst>
                <a:path w="5454" h="1870" extrusionOk="0">
                  <a:moveTo>
                    <a:pt x="0" y="0"/>
                  </a:moveTo>
                  <a:lnTo>
                    <a:pt x="0" y="1869"/>
                  </a:lnTo>
                  <a:lnTo>
                    <a:pt x="5453" y="1869"/>
                  </a:lnTo>
                  <a:lnTo>
                    <a:pt x="545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 name="Google Shape;1235;g22aa10dd05b_0_559"/>
            <p:cNvSpPr/>
            <p:nvPr/>
          </p:nvSpPr>
          <p:spPr>
            <a:xfrm>
              <a:off x="1417825" y="732475"/>
              <a:ext cx="136050" cy="46750"/>
            </a:xfrm>
            <a:custGeom>
              <a:avLst/>
              <a:gdLst/>
              <a:ahLst/>
              <a:cxnLst/>
              <a:rect l="l" t="t" r="r" b="b"/>
              <a:pathLst>
                <a:path w="5442" h="1870" extrusionOk="0">
                  <a:moveTo>
                    <a:pt x="0" y="0"/>
                  </a:moveTo>
                  <a:lnTo>
                    <a:pt x="0" y="1869"/>
                  </a:lnTo>
                  <a:lnTo>
                    <a:pt x="5442" y="1869"/>
                  </a:lnTo>
                  <a:lnTo>
                    <a:pt x="544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 name="Google Shape;1236;g22aa10dd05b_0_559"/>
            <p:cNvSpPr/>
            <p:nvPr/>
          </p:nvSpPr>
          <p:spPr>
            <a:xfrm>
              <a:off x="1563375" y="732475"/>
              <a:ext cx="136050" cy="46750"/>
            </a:xfrm>
            <a:custGeom>
              <a:avLst/>
              <a:gdLst/>
              <a:ahLst/>
              <a:cxnLst/>
              <a:rect l="l" t="t" r="r" b="b"/>
              <a:pathLst>
                <a:path w="5442" h="1870" extrusionOk="0">
                  <a:moveTo>
                    <a:pt x="1" y="0"/>
                  </a:moveTo>
                  <a:lnTo>
                    <a:pt x="1" y="1869"/>
                  </a:lnTo>
                  <a:lnTo>
                    <a:pt x="5442" y="1869"/>
                  </a:lnTo>
                  <a:lnTo>
                    <a:pt x="544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 name="Google Shape;1237;g22aa10dd05b_0_559"/>
            <p:cNvSpPr/>
            <p:nvPr/>
          </p:nvSpPr>
          <p:spPr>
            <a:xfrm>
              <a:off x="1708925" y="732475"/>
              <a:ext cx="136050" cy="46750"/>
            </a:xfrm>
            <a:custGeom>
              <a:avLst/>
              <a:gdLst/>
              <a:ahLst/>
              <a:cxnLst/>
              <a:rect l="l" t="t" r="r" b="b"/>
              <a:pathLst>
                <a:path w="5442" h="1870" extrusionOk="0">
                  <a:moveTo>
                    <a:pt x="1" y="0"/>
                  </a:moveTo>
                  <a:lnTo>
                    <a:pt x="1" y="1869"/>
                  </a:lnTo>
                  <a:lnTo>
                    <a:pt x="5442" y="1869"/>
                  </a:lnTo>
                  <a:lnTo>
                    <a:pt x="544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8" name="Google Shape;1238;g22aa10dd05b_0_559"/>
            <p:cNvSpPr/>
            <p:nvPr/>
          </p:nvSpPr>
          <p:spPr>
            <a:xfrm>
              <a:off x="2547125" y="-1327900"/>
              <a:ext cx="84875" cy="1935975"/>
            </a:xfrm>
            <a:custGeom>
              <a:avLst/>
              <a:gdLst/>
              <a:ahLst/>
              <a:cxnLst/>
              <a:rect l="l" t="t" r="r" b="b"/>
              <a:pathLst>
                <a:path w="3395" h="77439" extrusionOk="0">
                  <a:moveTo>
                    <a:pt x="3394" y="0"/>
                  </a:moveTo>
                  <a:lnTo>
                    <a:pt x="1" y="3310"/>
                  </a:lnTo>
                  <a:cubicBezTo>
                    <a:pt x="2977" y="26884"/>
                    <a:pt x="2977" y="50411"/>
                    <a:pt x="1" y="73985"/>
                  </a:cubicBezTo>
                  <a:lnTo>
                    <a:pt x="3394" y="77438"/>
                  </a:lnTo>
                  <a:lnTo>
                    <a:pt x="33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 name="Google Shape;1239;g22aa10dd05b_0_559"/>
            <p:cNvSpPr/>
            <p:nvPr/>
          </p:nvSpPr>
          <p:spPr>
            <a:xfrm>
              <a:off x="309950" y="-1327600"/>
              <a:ext cx="2322050" cy="82750"/>
            </a:xfrm>
            <a:custGeom>
              <a:avLst/>
              <a:gdLst/>
              <a:ahLst/>
              <a:cxnLst/>
              <a:rect l="l" t="t" r="r" b="b"/>
              <a:pathLst>
                <a:path w="92882" h="3310" extrusionOk="0">
                  <a:moveTo>
                    <a:pt x="0" y="0"/>
                  </a:moveTo>
                  <a:lnTo>
                    <a:pt x="3513" y="3310"/>
                  </a:lnTo>
                  <a:cubicBezTo>
                    <a:pt x="17887" y="2067"/>
                    <a:pt x="32271" y="1442"/>
                    <a:pt x="46655" y="1442"/>
                  </a:cubicBezTo>
                  <a:cubicBezTo>
                    <a:pt x="60935" y="1442"/>
                    <a:pt x="75216" y="2058"/>
                    <a:pt x="89488" y="3298"/>
                  </a:cubicBezTo>
                  <a:lnTo>
                    <a:pt x="9288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 name="Google Shape;1240;g22aa10dd05b_0_559"/>
            <p:cNvSpPr/>
            <p:nvPr/>
          </p:nvSpPr>
          <p:spPr>
            <a:xfrm>
              <a:off x="309950" y="-1327900"/>
              <a:ext cx="87825" cy="1935975"/>
            </a:xfrm>
            <a:custGeom>
              <a:avLst/>
              <a:gdLst/>
              <a:ahLst/>
              <a:cxnLst/>
              <a:rect l="l" t="t" r="r" b="b"/>
              <a:pathLst>
                <a:path w="3513" h="77439" extrusionOk="0">
                  <a:moveTo>
                    <a:pt x="0" y="0"/>
                  </a:moveTo>
                  <a:lnTo>
                    <a:pt x="0" y="77438"/>
                  </a:lnTo>
                  <a:lnTo>
                    <a:pt x="3394" y="74152"/>
                  </a:lnTo>
                  <a:cubicBezTo>
                    <a:pt x="417" y="50578"/>
                    <a:pt x="536" y="26896"/>
                    <a:pt x="3513" y="3322"/>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 name="Google Shape;1241;g22aa10dd05b_0_559"/>
            <p:cNvSpPr/>
            <p:nvPr/>
          </p:nvSpPr>
          <p:spPr>
            <a:xfrm>
              <a:off x="309950" y="522325"/>
              <a:ext cx="2322050" cy="85750"/>
            </a:xfrm>
            <a:custGeom>
              <a:avLst/>
              <a:gdLst/>
              <a:ahLst/>
              <a:cxnLst/>
              <a:rect l="l" t="t" r="r" b="b"/>
              <a:pathLst>
                <a:path w="92882" h="3430" extrusionOk="0">
                  <a:moveTo>
                    <a:pt x="89535" y="0"/>
                  </a:moveTo>
                  <a:cubicBezTo>
                    <a:pt x="74809" y="1273"/>
                    <a:pt x="60036" y="1926"/>
                    <a:pt x="45266" y="1926"/>
                  </a:cubicBezTo>
                  <a:cubicBezTo>
                    <a:pt x="31292" y="1926"/>
                    <a:pt x="17320" y="1341"/>
                    <a:pt x="3394" y="143"/>
                  </a:cubicBezTo>
                  <a:lnTo>
                    <a:pt x="0" y="3429"/>
                  </a:lnTo>
                  <a:lnTo>
                    <a:pt x="92881" y="3429"/>
                  </a:lnTo>
                  <a:lnTo>
                    <a:pt x="8953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42" name="Google Shape;1242;g22aa10dd05b_0_559"/>
          <p:cNvGrpSpPr/>
          <p:nvPr/>
        </p:nvGrpSpPr>
        <p:grpSpPr>
          <a:xfrm rot="2451581">
            <a:off x="-289176" y="305838"/>
            <a:ext cx="905577" cy="783139"/>
            <a:chOff x="7565700" y="3634650"/>
            <a:chExt cx="1234500" cy="1067700"/>
          </a:xfrm>
        </p:grpSpPr>
        <p:sp>
          <p:nvSpPr>
            <p:cNvPr id="1243" name="Google Shape;1243;g22aa10dd05b_0_559"/>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 name="Google Shape;1244;g22aa10dd05b_0_559"/>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45" name="Google Shape;1245;g22aa10dd05b_0_559"/>
          <p:cNvSpPr txBox="1">
            <a:spLocks noGrp="1"/>
          </p:cNvSpPr>
          <p:nvPr>
            <p:ph type="title"/>
          </p:nvPr>
        </p:nvSpPr>
        <p:spPr>
          <a:xfrm>
            <a:off x="4541379" y="1542300"/>
            <a:ext cx="4369200" cy="2176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sz="4800">
                <a:latin typeface="Karla"/>
                <a:ea typeface="Karla"/>
                <a:cs typeface="Karla"/>
                <a:sym typeface="Karla"/>
              </a:rPr>
              <a:t>Thank you!</a:t>
            </a:r>
            <a:endParaRPr sz="4800">
              <a:latin typeface="Karla"/>
              <a:ea typeface="Karla"/>
              <a:cs typeface="Karla"/>
              <a:sym typeface="Karl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49"/>
        <p:cNvGrpSpPr/>
        <p:nvPr/>
      </p:nvGrpSpPr>
      <p:grpSpPr>
        <a:xfrm>
          <a:off x="0" y="0"/>
          <a:ext cx="0" cy="0"/>
          <a:chOff x="0" y="0"/>
          <a:chExt cx="0" cy="0"/>
        </a:xfrm>
      </p:grpSpPr>
      <p:sp>
        <p:nvSpPr>
          <p:cNvPr id="1250" name="Google Shape;1250;g2544790da9c_1_9"/>
          <p:cNvSpPr txBox="1">
            <a:spLocks noGrp="1"/>
          </p:cNvSpPr>
          <p:nvPr>
            <p:ph type="title"/>
          </p:nvPr>
        </p:nvSpPr>
        <p:spPr>
          <a:xfrm>
            <a:off x="349825" y="207775"/>
            <a:ext cx="82608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Grid Search Results (top 3 out of 4)</a:t>
            </a:r>
            <a:endParaRPr/>
          </a:p>
        </p:txBody>
      </p:sp>
      <p:sp>
        <p:nvSpPr>
          <p:cNvPr id="1251" name="Google Shape;1251;g2544790da9c_1_9"/>
          <p:cNvSpPr txBox="1">
            <a:spLocks noGrp="1"/>
          </p:cNvSpPr>
          <p:nvPr>
            <p:ph type="subTitle" idx="1"/>
          </p:nvPr>
        </p:nvSpPr>
        <p:spPr>
          <a:xfrm>
            <a:off x="4572000" y="3634650"/>
            <a:ext cx="2807100" cy="66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2" name="Google Shape;1252;g2544790da9c_1_9"/>
          <p:cNvSpPr txBox="1">
            <a:spLocks noGrp="1"/>
          </p:cNvSpPr>
          <p:nvPr>
            <p:ph type="title" idx="2"/>
          </p:nvPr>
        </p:nvSpPr>
        <p:spPr>
          <a:xfrm>
            <a:off x="4572300" y="1680800"/>
            <a:ext cx="3684900" cy="131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g2544790da9c_1_9"/>
          <p:cNvSpPr txBox="1"/>
          <p:nvPr/>
        </p:nvSpPr>
        <p:spPr>
          <a:xfrm>
            <a:off x="204300" y="1369050"/>
            <a:ext cx="8939700" cy="3548400"/>
          </a:xfrm>
          <a:prstGeom prst="rect">
            <a:avLst/>
          </a:prstGeom>
          <a:solidFill>
            <a:schemeClr val="dk1"/>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450">
                <a:solidFill>
                  <a:srgbClr val="D1D2D3"/>
                </a:solidFill>
                <a:highlight>
                  <a:srgbClr val="1A1D21"/>
                </a:highlight>
              </a:rPr>
              <a:t>CountVectorizer with MultinomialNB</a:t>
            </a:r>
            <a:endParaRPr sz="1450">
              <a:solidFill>
                <a:srgbClr val="D1D2D3"/>
              </a:solidFill>
              <a:highlight>
                <a:srgbClr val="1A1D21"/>
              </a:highlight>
            </a:endParaRPr>
          </a:p>
          <a:p>
            <a:pPr marL="0" lvl="0" indent="0" algn="l" rtl="0">
              <a:spcBef>
                <a:spcPts val="0"/>
              </a:spcBef>
              <a:spcAft>
                <a:spcPts val="0"/>
              </a:spcAft>
              <a:buNone/>
            </a:pPr>
            <a:r>
              <a:rPr lang="en" sz="1200">
                <a:solidFill>
                  <a:srgbClr val="D1D2D3"/>
                </a:solidFill>
                <a:latin typeface="Consolas"/>
                <a:ea typeface="Consolas"/>
                <a:cs typeface="Consolas"/>
                <a:sym typeface="Consolas"/>
              </a:rPr>
              <a:t>Best Hyperparameters: {'cv__max_df': 0.9, 'cv__max_features': 9425, 'cv__min_df': 1, 'nb__alpha': 0.5, 'nb__fit_prior': False}</a:t>
            </a:r>
            <a:endParaRPr sz="1200">
              <a:solidFill>
                <a:srgbClr val="D1D2D3"/>
              </a:solidFill>
              <a:latin typeface="Consolas"/>
              <a:ea typeface="Consolas"/>
              <a:cs typeface="Consolas"/>
              <a:sym typeface="Consolas"/>
            </a:endParaRPr>
          </a:p>
          <a:p>
            <a:pPr marL="0" lvl="0" indent="0" algn="l" rtl="0">
              <a:spcBef>
                <a:spcPts val="0"/>
              </a:spcBef>
              <a:spcAft>
                <a:spcPts val="0"/>
              </a:spcAft>
              <a:buNone/>
            </a:pPr>
            <a:r>
              <a:rPr lang="en" sz="1200">
                <a:solidFill>
                  <a:srgbClr val="D1D2D3"/>
                </a:solidFill>
                <a:latin typeface="Consolas"/>
                <a:ea typeface="Consolas"/>
                <a:cs typeface="Consolas"/>
                <a:sym typeface="Consolas"/>
              </a:rPr>
              <a:t>Best training accuracy: 0.881232132647227</a:t>
            </a:r>
            <a:endParaRPr sz="1200">
              <a:solidFill>
                <a:srgbClr val="D1D2D3"/>
              </a:solidFill>
              <a:latin typeface="Consolas"/>
              <a:ea typeface="Consolas"/>
              <a:cs typeface="Consolas"/>
              <a:sym typeface="Consolas"/>
            </a:endParaRPr>
          </a:p>
          <a:p>
            <a:pPr marL="76200" marR="76200" lvl="0" indent="0" algn="l" rtl="0">
              <a:lnSpc>
                <a:spcPct val="150001"/>
              </a:lnSpc>
              <a:spcBef>
                <a:spcPts val="300"/>
              </a:spcBef>
              <a:spcAft>
                <a:spcPts val="0"/>
              </a:spcAft>
              <a:buNone/>
            </a:pPr>
            <a:r>
              <a:rPr lang="en" sz="1200">
                <a:solidFill>
                  <a:srgbClr val="D1D2D3"/>
                </a:solidFill>
                <a:latin typeface="Consolas"/>
                <a:ea typeface="Consolas"/>
                <a:cs typeface="Consolas"/>
                <a:sym typeface="Consolas"/>
              </a:rPr>
              <a:t>Test set accuracy score for best params: 0.9065255731922398</a:t>
            </a:r>
            <a:endParaRPr sz="1200">
              <a:solidFill>
                <a:srgbClr val="D1D2D3"/>
              </a:solidFill>
              <a:latin typeface="Consolas"/>
              <a:ea typeface="Consolas"/>
              <a:cs typeface="Consolas"/>
              <a:sym typeface="Consolas"/>
            </a:endParaRPr>
          </a:p>
          <a:p>
            <a:pPr marL="0" lvl="0" indent="0" algn="l" rtl="0">
              <a:lnSpc>
                <a:spcPct val="115000"/>
              </a:lnSpc>
              <a:spcBef>
                <a:spcPts val="300"/>
              </a:spcBef>
              <a:spcAft>
                <a:spcPts val="0"/>
              </a:spcAft>
              <a:buNone/>
            </a:pPr>
            <a:r>
              <a:rPr lang="en" sz="1450">
                <a:solidFill>
                  <a:srgbClr val="D1D2D3"/>
                </a:solidFill>
                <a:highlight>
                  <a:schemeClr val="dk2"/>
                </a:highlight>
              </a:rPr>
              <a:t>TfidfVectorizer with MultinomialNB</a:t>
            </a:r>
            <a:endParaRPr sz="1450">
              <a:solidFill>
                <a:srgbClr val="D1D2D3"/>
              </a:solidFill>
              <a:highlight>
                <a:schemeClr val="dk2"/>
              </a:highlight>
            </a:endParaRPr>
          </a:p>
          <a:p>
            <a:pPr marL="0" lvl="0" indent="0" algn="l" rtl="0">
              <a:spcBef>
                <a:spcPts val="0"/>
              </a:spcBef>
              <a:spcAft>
                <a:spcPts val="0"/>
              </a:spcAft>
              <a:buNone/>
            </a:pPr>
            <a:r>
              <a:rPr lang="en" sz="1200">
                <a:solidFill>
                  <a:srgbClr val="D1D2D3"/>
                </a:solidFill>
                <a:latin typeface="Consolas"/>
                <a:ea typeface="Consolas"/>
                <a:cs typeface="Consolas"/>
                <a:sym typeface="Consolas"/>
              </a:rPr>
              <a:t>Best Hyperparameters: {'nb__alpha': 0.5, 'nb__fit_prior': True, 'tf__max_df': 0.9, 'tf__max_features': 9425, 'tf__min_df': 1}</a:t>
            </a:r>
            <a:endParaRPr sz="1200">
              <a:solidFill>
                <a:srgbClr val="D1D2D3"/>
              </a:solidFill>
              <a:latin typeface="Consolas"/>
              <a:ea typeface="Consolas"/>
              <a:cs typeface="Consolas"/>
              <a:sym typeface="Consolas"/>
            </a:endParaRPr>
          </a:p>
          <a:p>
            <a:pPr marL="0" lvl="0" indent="0" algn="l" rtl="0">
              <a:spcBef>
                <a:spcPts val="0"/>
              </a:spcBef>
              <a:spcAft>
                <a:spcPts val="0"/>
              </a:spcAft>
              <a:buNone/>
            </a:pPr>
            <a:r>
              <a:rPr lang="en" sz="1200">
                <a:solidFill>
                  <a:srgbClr val="D1D2D3"/>
                </a:solidFill>
                <a:latin typeface="Consolas"/>
                <a:ea typeface="Consolas"/>
                <a:cs typeface="Consolas"/>
                <a:sym typeface="Consolas"/>
              </a:rPr>
              <a:t>Best training accuracy: 0.8797284162378503</a:t>
            </a:r>
            <a:endParaRPr sz="1200">
              <a:solidFill>
                <a:srgbClr val="D1D2D3"/>
              </a:solidFill>
              <a:latin typeface="Consolas"/>
              <a:ea typeface="Consolas"/>
              <a:cs typeface="Consolas"/>
              <a:sym typeface="Consolas"/>
            </a:endParaRPr>
          </a:p>
          <a:p>
            <a:pPr marL="76200" marR="76200" lvl="0" indent="0" algn="l" rtl="0">
              <a:lnSpc>
                <a:spcPct val="150001"/>
              </a:lnSpc>
              <a:spcBef>
                <a:spcPts val="300"/>
              </a:spcBef>
              <a:spcAft>
                <a:spcPts val="0"/>
              </a:spcAft>
              <a:buNone/>
            </a:pPr>
            <a:r>
              <a:rPr lang="en" sz="1200">
                <a:solidFill>
                  <a:srgbClr val="D1D2D3"/>
                </a:solidFill>
                <a:latin typeface="Consolas"/>
                <a:ea typeface="Consolas"/>
                <a:cs typeface="Consolas"/>
                <a:sym typeface="Consolas"/>
              </a:rPr>
              <a:t>Test set accuracy score for best params: 0.9206349206349206</a:t>
            </a:r>
            <a:endParaRPr sz="1200">
              <a:solidFill>
                <a:srgbClr val="D1D2D3"/>
              </a:solidFill>
              <a:latin typeface="Consolas"/>
              <a:ea typeface="Consolas"/>
              <a:cs typeface="Consolas"/>
              <a:sym typeface="Consolas"/>
            </a:endParaRPr>
          </a:p>
          <a:p>
            <a:pPr marL="0" lvl="0" indent="0" algn="l" rtl="0">
              <a:lnSpc>
                <a:spcPct val="115000"/>
              </a:lnSpc>
              <a:spcBef>
                <a:spcPts val="300"/>
              </a:spcBef>
              <a:spcAft>
                <a:spcPts val="0"/>
              </a:spcAft>
              <a:buNone/>
            </a:pPr>
            <a:r>
              <a:rPr lang="en" sz="1450">
                <a:solidFill>
                  <a:srgbClr val="D1D2D3"/>
                </a:solidFill>
                <a:highlight>
                  <a:srgbClr val="1A1D21"/>
                </a:highlight>
              </a:rPr>
              <a:t>TfidfVectorizer with LogisticRegression</a:t>
            </a:r>
            <a:endParaRPr sz="1450">
              <a:solidFill>
                <a:srgbClr val="D1D2D3"/>
              </a:solidFill>
              <a:highlight>
                <a:srgbClr val="1A1D21"/>
              </a:highlight>
            </a:endParaRPr>
          </a:p>
          <a:p>
            <a:pPr marL="0" lvl="0" indent="0" algn="l" rtl="0">
              <a:spcBef>
                <a:spcPts val="0"/>
              </a:spcBef>
              <a:spcAft>
                <a:spcPts val="0"/>
              </a:spcAft>
              <a:buNone/>
            </a:pPr>
            <a:r>
              <a:rPr lang="en" sz="1200">
                <a:solidFill>
                  <a:srgbClr val="D1D2D3"/>
                </a:solidFill>
                <a:latin typeface="Consolas"/>
                <a:ea typeface="Consolas"/>
                <a:cs typeface="Consolas"/>
                <a:sym typeface="Consolas"/>
              </a:rPr>
              <a:t>Best Hyperparameters: {'lr__C': 1.0, 'lr__penalty': 'l2', 'lr__solver': 'liblinear', 'tf__max_df': 0.9, 'tf__max_features': 5000, 'tf__min_df': 1}</a:t>
            </a:r>
            <a:endParaRPr sz="1200">
              <a:solidFill>
                <a:srgbClr val="D1D2D3"/>
              </a:solidFill>
              <a:latin typeface="Consolas"/>
              <a:ea typeface="Consolas"/>
              <a:cs typeface="Consolas"/>
              <a:sym typeface="Consolas"/>
            </a:endParaRPr>
          </a:p>
          <a:p>
            <a:pPr marL="0" lvl="0" indent="0" algn="l" rtl="0">
              <a:spcBef>
                <a:spcPts val="0"/>
              </a:spcBef>
              <a:spcAft>
                <a:spcPts val="0"/>
              </a:spcAft>
              <a:buNone/>
            </a:pPr>
            <a:r>
              <a:rPr lang="en" sz="1200">
                <a:solidFill>
                  <a:srgbClr val="D1D2D3"/>
                </a:solidFill>
                <a:latin typeface="Consolas"/>
                <a:ea typeface="Consolas"/>
                <a:cs typeface="Consolas"/>
                <a:sym typeface="Consolas"/>
              </a:rPr>
              <a:t>Best training accuracy: 0.8736821040594627</a:t>
            </a:r>
            <a:endParaRPr sz="1200">
              <a:solidFill>
                <a:srgbClr val="D1D2D3"/>
              </a:solidFill>
              <a:latin typeface="Consolas"/>
              <a:ea typeface="Consolas"/>
              <a:cs typeface="Consolas"/>
              <a:sym typeface="Consolas"/>
            </a:endParaRPr>
          </a:p>
          <a:p>
            <a:pPr marL="76200" marR="76200" lvl="0" indent="0" algn="l" rtl="0">
              <a:lnSpc>
                <a:spcPct val="150001"/>
              </a:lnSpc>
              <a:spcBef>
                <a:spcPts val="300"/>
              </a:spcBef>
              <a:spcAft>
                <a:spcPts val="300"/>
              </a:spcAft>
              <a:buNone/>
            </a:pPr>
            <a:r>
              <a:rPr lang="en" sz="1200">
                <a:solidFill>
                  <a:srgbClr val="D1D2D3"/>
                </a:solidFill>
                <a:latin typeface="Consolas"/>
                <a:ea typeface="Consolas"/>
                <a:cs typeface="Consolas"/>
                <a:sym typeface="Consolas"/>
              </a:rPr>
              <a:t>Test set accuracy score for best params: 0.9065255731922398</a:t>
            </a:r>
            <a:endParaRPr sz="1200">
              <a:solidFill>
                <a:srgbClr val="D1D2D3"/>
              </a:solidFill>
              <a:latin typeface="Consolas"/>
              <a:ea typeface="Consolas"/>
              <a:cs typeface="Consolas"/>
              <a:sym typeface="Consola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57"/>
        <p:cNvGrpSpPr/>
        <p:nvPr/>
      </p:nvGrpSpPr>
      <p:grpSpPr>
        <a:xfrm>
          <a:off x="0" y="0"/>
          <a:ext cx="0" cy="0"/>
          <a:chOff x="0" y="0"/>
          <a:chExt cx="0" cy="0"/>
        </a:xfrm>
      </p:grpSpPr>
      <p:sp>
        <p:nvSpPr>
          <p:cNvPr id="1258" name="Google Shape;1258;g2544790da9c_1_18"/>
          <p:cNvSpPr txBox="1">
            <a:spLocks noGrp="1"/>
          </p:cNvSpPr>
          <p:nvPr>
            <p:ph type="title"/>
          </p:nvPr>
        </p:nvSpPr>
        <p:spPr>
          <a:xfrm>
            <a:off x="76250" y="813950"/>
            <a:ext cx="4434900" cy="14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Final models (parameters taken from grid search)</a:t>
            </a:r>
            <a:endParaRPr/>
          </a:p>
        </p:txBody>
      </p:sp>
      <p:pic>
        <p:nvPicPr>
          <p:cNvPr id="1259" name="Google Shape;1259;g2544790da9c_1_18"/>
          <p:cNvPicPr preferRelativeResize="0"/>
          <p:nvPr/>
        </p:nvPicPr>
        <p:blipFill>
          <a:blip r:embed="rId3">
            <a:alphaModFix/>
          </a:blip>
          <a:stretch>
            <a:fillRect/>
          </a:stretch>
        </p:blipFill>
        <p:spPr>
          <a:xfrm>
            <a:off x="-1498250" y="3027200"/>
            <a:ext cx="4328050" cy="4180742"/>
          </a:xfrm>
          <a:prstGeom prst="rect">
            <a:avLst/>
          </a:prstGeom>
          <a:noFill/>
          <a:ln>
            <a:noFill/>
          </a:ln>
        </p:spPr>
      </p:pic>
      <p:pic>
        <p:nvPicPr>
          <p:cNvPr id="1260" name="Google Shape;1260;g2544790da9c_1_18"/>
          <p:cNvPicPr preferRelativeResize="0"/>
          <p:nvPr/>
        </p:nvPicPr>
        <p:blipFill>
          <a:blip r:embed="rId4">
            <a:alphaModFix/>
          </a:blip>
          <a:stretch>
            <a:fillRect/>
          </a:stretch>
        </p:blipFill>
        <p:spPr>
          <a:xfrm>
            <a:off x="2829800" y="3052725"/>
            <a:ext cx="4328051" cy="4129711"/>
          </a:xfrm>
          <a:prstGeom prst="rect">
            <a:avLst/>
          </a:prstGeom>
          <a:noFill/>
          <a:ln>
            <a:noFill/>
          </a:ln>
        </p:spPr>
      </p:pic>
      <p:pic>
        <p:nvPicPr>
          <p:cNvPr id="1261" name="Google Shape;1261;g2544790da9c_1_18"/>
          <p:cNvPicPr preferRelativeResize="0"/>
          <p:nvPr/>
        </p:nvPicPr>
        <p:blipFill>
          <a:blip r:embed="rId5">
            <a:alphaModFix/>
          </a:blip>
          <a:stretch>
            <a:fillRect/>
          </a:stretch>
        </p:blipFill>
        <p:spPr>
          <a:xfrm>
            <a:off x="7074250" y="3027200"/>
            <a:ext cx="4175650" cy="40189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1265"/>
        <p:cNvGrpSpPr/>
        <p:nvPr/>
      </p:nvGrpSpPr>
      <p:grpSpPr>
        <a:xfrm>
          <a:off x="0" y="0"/>
          <a:ext cx="0" cy="0"/>
          <a:chOff x="0" y="0"/>
          <a:chExt cx="0" cy="0"/>
        </a:xfrm>
      </p:grpSpPr>
      <p:sp>
        <p:nvSpPr>
          <p:cNvPr id="1266" name="Google Shape;1266;g22aa10dd05b_0_347"/>
          <p:cNvSpPr/>
          <p:nvPr/>
        </p:nvSpPr>
        <p:spPr>
          <a:xfrm>
            <a:off x="289301" y="1348937"/>
            <a:ext cx="2164500" cy="2164800"/>
          </a:xfrm>
          <a:prstGeom prst="ellipse">
            <a:avLst/>
          </a:prstGeom>
          <a:gradFill>
            <a:gsLst>
              <a:gs pos="0">
                <a:schemeClr val="accent6"/>
              </a:gs>
              <a:gs pos="50000">
                <a:schemeClr val="accent5"/>
              </a:gs>
              <a:gs pos="100000">
                <a:schemeClr val="accent4"/>
              </a:gs>
            </a:gsLst>
            <a:lin ang="5400012" scaled="0"/>
          </a:gradFill>
          <a:ln>
            <a:noFill/>
          </a:ln>
          <a:effectLst>
            <a:outerShdw blurRad="257175" algn="bl" rotWithShape="0">
              <a:schemeClr val="accent5">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7" name="Google Shape;1267;g22aa10dd05b_0_347"/>
          <p:cNvSpPr txBox="1">
            <a:spLocks noGrp="1"/>
          </p:cNvSpPr>
          <p:nvPr>
            <p:ph type="title"/>
          </p:nvPr>
        </p:nvSpPr>
        <p:spPr>
          <a:xfrm>
            <a:off x="567900" y="-4875"/>
            <a:ext cx="40614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Modelling workflow</a:t>
            </a:r>
            <a:endParaRPr/>
          </a:p>
        </p:txBody>
      </p:sp>
      <p:cxnSp>
        <p:nvCxnSpPr>
          <p:cNvPr id="1268" name="Google Shape;1268;g22aa10dd05b_0_347"/>
          <p:cNvCxnSpPr/>
          <p:nvPr/>
        </p:nvCxnSpPr>
        <p:spPr>
          <a:xfrm rot="10800000" flipH="1">
            <a:off x="2049375" y="925663"/>
            <a:ext cx="870300" cy="722100"/>
          </a:xfrm>
          <a:prstGeom prst="bentConnector3">
            <a:avLst>
              <a:gd name="adj1" fmla="val 50000"/>
            </a:avLst>
          </a:prstGeom>
          <a:noFill/>
          <a:ln w="19050" cap="flat" cmpd="sng">
            <a:solidFill>
              <a:schemeClr val="lt1"/>
            </a:solidFill>
            <a:prstDash val="solid"/>
            <a:round/>
            <a:headEnd type="oval" w="med" len="med"/>
            <a:tailEnd type="oval" w="med" len="med"/>
          </a:ln>
        </p:spPr>
      </p:cxnSp>
      <p:cxnSp>
        <p:nvCxnSpPr>
          <p:cNvPr id="1269" name="Google Shape;1269;g22aa10dd05b_0_347"/>
          <p:cNvCxnSpPr/>
          <p:nvPr/>
        </p:nvCxnSpPr>
        <p:spPr>
          <a:xfrm rot="-5400000">
            <a:off x="916451" y="3484637"/>
            <a:ext cx="502200" cy="408000"/>
          </a:xfrm>
          <a:prstGeom prst="bentConnector3">
            <a:avLst>
              <a:gd name="adj1" fmla="val 50000"/>
            </a:avLst>
          </a:prstGeom>
          <a:noFill/>
          <a:ln w="19050" cap="flat" cmpd="sng">
            <a:solidFill>
              <a:schemeClr val="lt1"/>
            </a:solidFill>
            <a:prstDash val="solid"/>
            <a:round/>
            <a:headEnd type="oval" w="med" len="med"/>
            <a:tailEnd type="oval" w="med" len="med"/>
          </a:ln>
        </p:spPr>
      </p:cxnSp>
      <p:cxnSp>
        <p:nvCxnSpPr>
          <p:cNvPr id="1270" name="Google Shape;1270;g22aa10dd05b_0_347"/>
          <p:cNvCxnSpPr>
            <a:stCxn id="1271" idx="3"/>
          </p:cNvCxnSpPr>
          <p:nvPr/>
        </p:nvCxnSpPr>
        <p:spPr>
          <a:xfrm rot="10800000" flipH="1">
            <a:off x="2317813" y="2005500"/>
            <a:ext cx="664800" cy="302700"/>
          </a:xfrm>
          <a:prstGeom prst="bentConnector3">
            <a:avLst>
              <a:gd name="adj1" fmla="val 50000"/>
            </a:avLst>
          </a:prstGeom>
          <a:noFill/>
          <a:ln w="19050" cap="flat" cmpd="sng">
            <a:solidFill>
              <a:schemeClr val="lt1"/>
            </a:solidFill>
            <a:prstDash val="solid"/>
            <a:round/>
            <a:headEnd type="oval" w="med" len="med"/>
            <a:tailEnd type="oval" w="med" len="med"/>
          </a:ln>
        </p:spPr>
      </p:cxnSp>
      <p:cxnSp>
        <p:nvCxnSpPr>
          <p:cNvPr id="1272" name="Google Shape;1272;g22aa10dd05b_0_347"/>
          <p:cNvCxnSpPr/>
          <p:nvPr/>
        </p:nvCxnSpPr>
        <p:spPr>
          <a:xfrm rot="10800000">
            <a:off x="1962550" y="3333525"/>
            <a:ext cx="989100" cy="880200"/>
          </a:xfrm>
          <a:prstGeom prst="bentConnector3">
            <a:avLst>
              <a:gd name="adj1" fmla="val 50000"/>
            </a:avLst>
          </a:prstGeom>
          <a:noFill/>
          <a:ln w="19050" cap="flat" cmpd="sng">
            <a:solidFill>
              <a:schemeClr val="lt1"/>
            </a:solidFill>
            <a:prstDash val="solid"/>
            <a:round/>
            <a:headEnd type="oval" w="med" len="med"/>
            <a:tailEnd type="oval" w="med" len="med"/>
          </a:ln>
        </p:spPr>
      </p:cxnSp>
      <p:sp>
        <p:nvSpPr>
          <p:cNvPr id="1271" name="Google Shape;1271;g22aa10dd05b_0_347"/>
          <p:cNvSpPr txBox="1"/>
          <p:nvPr/>
        </p:nvSpPr>
        <p:spPr>
          <a:xfrm>
            <a:off x="425413" y="2107050"/>
            <a:ext cx="1892400" cy="402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a:solidFill>
                  <a:schemeClr val="dk1"/>
                </a:solidFill>
                <a:latin typeface="Orbitron"/>
                <a:ea typeface="Orbitron"/>
                <a:cs typeface="Orbitron"/>
                <a:sym typeface="Orbitron"/>
              </a:rPr>
              <a:t>Preliminary </a:t>
            </a:r>
            <a:endParaRPr sz="1800" b="1">
              <a:solidFill>
                <a:schemeClr val="dk1"/>
              </a:solidFill>
              <a:latin typeface="Orbitron"/>
              <a:ea typeface="Orbitron"/>
              <a:cs typeface="Orbitron"/>
              <a:sym typeface="Orbitron"/>
            </a:endParaRPr>
          </a:p>
          <a:p>
            <a:pPr marL="0" marR="0" lvl="0" indent="0" algn="ctr" rtl="0">
              <a:lnSpc>
                <a:spcPct val="100000"/>
              </a:lnSpc>
              <a:spcBef>
                <a:spcPts val="0"/>
              </a:spcBef>
              <a:spcAft>
                <a:spcPts val="0"/>
              </a:spcAft>
              <a:buClr>
                <a:srgbClr val="000000"/>
              </a:buClr>
              <a:buSzPts val="1800"/>
              <a:buFont typeface="Arial"/>
              <a:buNone/>
            </a:pPr>
            <a:r>
              <a:rPr lang="en" sz="1800" b="1">
                <a:solidFill>
                  <a:schemeClr val="dk1"/>
                </a:solidFill>
                <a:latin typeface="Orbitron"/>
                <a:ea typeface="Orbitron"/>
                <a:cs typeface="Orbitron"/>
                <a:sym typeface="Orbitron"/>
              </a:rPr>
              <a:t>Modelling</a:t>
            </a:r>
            <a:endParaRPr sz="1800" b="1">
              <a:solidFill>
                <a:schemeClr val="dk1"/>
              </a:solidFill>
              <a:latin typeface="Orbitron"/>
              <a:ea typeface="Orbitron"/>
              <a:cs typeface="Orbitron"/>
              <a:sym typeface="Orbitron"/>
            </a:endParaRPr>
          </a:p>
        </p:txBody>
      </p:sp>
      <p:grpSp>
        <p:nvGrpSpPr>
          <p:cNvPr id="1273" name="Google Shape;1273;g22aa10dd05b_0_347"/>
          <p:cNvGrpSpPr/>
          <p:nvPr/>
        </p:nvGrpSpPr>
        <p:grpSpPr>
          <a:xfrm>
            <a:off x="3310824" y="591090"/>
            <a:ext cx="1034304" cy="949159"/>
            <a:chOff x="1054775" y="76025"/>
            <a:chExt cx="2578025" cy="2365800"/>
          </a:xfrm>
        </p:grpSpPr>
        <p:sp>
          <p:nvSpPr>
            <p:cNvPr id="1274" name="Google Shape;1274;g22aa10dd05b_0_347"/>
            <p:cNvSpPr/>
            <p:nvPr/>
          </p:nvSpPr>
          <p:spPr>
            <a:xfrm>
              <a:off x="1054775" y="76025"/>
              <a:ext cx="2578025" cy="2365800"/>
            </a:xfrm>
            <a:custGeom>
              <a:avLst/>
              <a:gdLst/>
              <a:ahLst/>
              <a:cxnLst/>
              <a:rect l="l" t="t" r="r" b="b"/>
              <a:pathLst>
                <a:path w="103121" h="94632" extrusionOk="0">
                  <a:moveTo>
                    <a:pt x="1536" y="1"/>
                  </a:moveTo>
                  <a:cubicBezTo>
                    <a:pt x="691" y="1"/>
                    <a:pt x="0" y="692"/>
                    <a:pt x="0" y="1537"/>
                  </a:cubicBezTo>
                  <a:lnTo>
                    <a:pt x="0" y="93096"/>
                  </a:lnTo>
                  <a:cubicBezTo>
                    <a:pt x="0" y="93941"/>
                    <a:pt x="691" y="94632"/>
                    <a:pt x="1536" y="94632"/>
                  </a:cubicBezTo>
                  <a:lnTo>
                    <a:pt x="101584" y="94632"/>
                  </a:lnTo>
                  <a:cubicBezTo>
                    <a:pt x="102430" y="94632"/>
                    <a:pt x="103120" y="93941"/>
                    <a:pt x="103120" y="93096"/>
                  </a:cubicBezTo>
                  <a:lnTo>
                    <a:pt x="103120" y="1537"/>
                  </a:lnTo>
                  <a:cubicBezTo>
                    <a:pt x="103120" y="692"/>
                    <a:pt x="102430" y="1"/>
                    <a:pt x="101584" y="1"/>
                  </a:cubicBezTo>
                  <a:close/>
                </a:path>
              </a:pathLst>
            </a:custGeom>
            <a:gradFill>
              <a:gsLst>
                <a:gs pos="0">
                  <a:schemeClr val="accent3"/>
                </a:gs>
                <a:gs pos="100000">
                  <a:schemeClr val="accent2"/>
                </a:gs>
              </a:gsLst>
              <a:lin ang="5400012" scaled="0"/>
            </a:gradFill>
            <a:ln>
              <a:noFill/>
            </a:ln>
            <a:effectLst>
              <a:outerShdw blurRad="357188" algn="bl" rotWithShape="0">
                <a:schemeClr val="accent2">
                  <a:alpha val="6275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5" name="Google Shape;1275;g22aa10dd05b_0_347"/>
            <p:cNvSpPr/>
            <p:nvPr/>
          </p:nvSpPr>
          <p:spPr>
            <a:xfrm>
              <a:off x="1185450" y="2264700"/>
              <a:ext cx="47050" cy="46750"/>
            </a:xfrm>
            <a:custGeom>
              <a:avLst/>
              <a:gdLst/>
              <a:ahLst/>
              <a:cxnLst/>
              <a:rect l="l" t="t" r="r" b="b"/>
              <a:pathLst>
                <a:path w="1882" h="1870" extrusionOk="0">
                  <a:moveTo>
                    <a:pt x="941" y="0"/>
                  </a:moveTo>
                  <a:cubicBezTo>
                    <a:pt x="417" y="0"/>
                    <a:pt x="0" y="417"/>
                    <a:pt x="0" y="929"/>
                  </a:cubicBezTo>
                  <a:cubicBezTo>
                    <a:pt x="0" y="1453"/>
                    <a:pt x="417" y="1870"/>
                    <a:pt x="941" y="1870"/>
                  </a:cubicBezTo>
                  <a:cubicBezTo>
                    <a:pt x="1465" y="1870"/>
                    <a:pt x="1881" y="1453"/>
                    <a:pt x="1881" y="929"/>
                  </a:cubicBezTo>
                  <a:cubicBezTo>
                    <a:pt x="1881" y="417"/>
                    <a:pt x="1453" y="0"/>
                    <a:pt x="94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6" name="Google Shape;1276;g22aa10dd05b_0_347"/>
            <p:cNvSpPr/>
            <p:nvPr/>
          </p:nvSpPr>
          <p:spPr>
            <a:xfrm>
              <a:off x="3334525" y="2227500"/>
              <a:ext cx="121450" cy="121150"/>
            </a:xfrm>
            <a:custGeom>
              <a:avLst/>
              <a:gdLst/>
              <a:ahLst/>
              <a:cxnLst/>
              <a:rect l="l" t="t" r="r" b="b"/>
              <a:pathLst>
                <a:path w="4858" h="4846" extrusionOk="0">
                  <a:moveTo>
                    <a:pt x="2429" y="0"/>
                  </a:moveTo>
                  <a:cubicBezTo>
                    <a:pt x="1084" y="0"/>
                    <a:pt x="0" y="1084"/>
                    <a:pt x="0" y="2429"/>
                  </a:cubicBezTo>
                  <a:cubicBezTo>
                    <a:pt x="0" y="3763"/>
                    <a:pt x="1084" y="4846"/>
                    <a:pt x="2429" y="4846"/>
                  </a:cubicBezTo>
                  <a:cubicBezTo>
                    <a:pt x="3775" y="4846"/>
                    <a:pt x="4858" y="3763"/>
                    <a:pt x="4858" y="2429"/>
                  </a:cubicBezTo>
                  <a:cubicBezTo>
                    <a:pt x="4858" y="1084"/>
                    <a:pt x="3775" y="0"/>
                    <a:pt x="242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7" name="Google Shape;1277;g22aa10dd05b_0_347"/>
            <p:cNvSpPr/>
            <p:nvPr/>
          </p:nvSpPr>
          <p:spPr>
            <a:xfrm>
              <a:off x="1995650" y="2288225"/>
              <a:ext cx="136075" cy="46750"/>
            </a:xfrm>
            <a:custGeom>
              <a:avLst/>
              <a:gdLst/>
              <a:ahLst/>
              <a:cxnLst/>
              <a:rect l="l" t="t" r="r" b="b"/>
              <a:pathLst>
                <a:path w="5443" h="1870" extrusionOk="0">
                  <a:moveTo>
                    <a:pt x="1" y="0"/>
                  </a:moveTo>
                  <a:lnTo>
                    <a:pt x="1"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8" name="Google Shape;1278;g22aa10dd05b_0_347"/>
            <p:cNvSpPr/>
            <p:nvPr/>
          </p:nvSpPr>
          <p:spPr>
            <a:xfrm>
              <a:off x="2140925" y="2288225"/>
              <a:ext cx="136350" cy="46750"/>
            </a:xfrm>
            <a:custGeom>
              <a:avLst/>
              <a:gdLst/>
              <a:ahLst/>
              <a:cxnLst/>
              <a:rect l="l" t="t" r="r" b="b"/>
              <a:pathLst>
                <a:path w="5454" h="1870" extrusionOk="0">
                  <a:moveTo>
                    <a:pt x="0" y="0"/>
                  </a:moveTo>
                  <a:lnTo>
                    <a:pt x="0" y="1869"/>
                  </a:lnTo>
                  <a:lnTo>
                    <a:pt x="5453" y="1869"/>
                  </a:lnTo>
                  <a:lnTo>
                    <a:pt x="5453"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9" name="Google Shape;1279;g22aa10dd05b_0_347"/>
            <p:cNvSpPr/>
            <p:nvPr/>
          </p:nvSpPr>
          <p:spPr>
            <a:xfrm>
              <a:off x="2286475" y="2288225"/>
              <a:ext cx="136050" cy="46750"/>
            </a:xfrm>
            <a:custGeom>
              <a:avLst/>
              <a:gdLst/>
              <a:ahLst/>
              <a:cxnLst/>
              <a:rect l="l" t="t" r="r" b="b"/>
              <a:pathLst>
                <a:path w="5442" h="1870" extrusionOk="0">
                  <a:moveTo>
                    <a:pt x="0" y="0"/>
                  </a:moveTo>
                  <a:lnTo>
                    <a:pt x="0"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0" name="Google Shape;1280;g22aa10dd05b_0_347"/>
            <p:cNvSpPr/>
            <p:nvPr/>
          </p:nvSpPr>
          <p:spPr>
            <a:xfrm>
              <a:off x="2432025" y="2288225"/>
              <a:ext cx="136050" cy="46750"/>
            </a:xfrm>
            <a:custGeom>
              <a:avLst/>
              <a:gdLst/>
              <a:ahLst/>
              <a:cxnLst/>
              <a:rect l="l" t="t" r="r" b="b"/>
              <a:pathLst>
                <a:path w="5442" h="1870" extrusionOk="0">
                  <a:moveTo>
                    <a:pt x="1" y="0"/>
                  </a:moveTo>
                  <a:lnTo>
                    <a:pt x="1"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1" name="Google Shape;1281;g22aa10dd05b_0_347"/>
            <p:cNvSpPr/>
            <p:nvPr/>
          </p:nvSpPr>
          <p:spPr>
            <a:xfrm>
              <a:off x="2577275" y="2288225"/>
              <a:ext cx="136350" cy="46750"/>
            </a:xfrm>
            <a:custGeom>
              <a:avLst/>
              <a:gdLst/>
              <a:ahLst/>
              <a:cxnLst/>
              <a:rect l="l" t="t" r="r" b="b"/>
              <a:pathLst>
                <a:path w="5454" h="1870" extrusionOk="0">
                  <a:moveTo>
                    <a:pt x="1" y="0"/>
                  </a:moveTo>
                  <a:lnTo>
                    <a:pt x="1" y="1869"/>
                  </a:lnTo>
                  <a:lnTo>
                    <a:pt x="5454" y="1869"/>
                  </a:lnTo>
                  <a:lnTo>
                    <a:pt x="545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2" name="Google Shape;1282;g22aa10dd05b_0_347"/>
            <p:cNvSpPr/>
            <p:nvPr/>
          </p:nvSpPr>
          <p:spPr>
            <a:xfrm>
              <a:off x="3415775" y="227850"/>
              <a:ext cx="84850" cy="1935975"/>
            </a:xfrm>
            <a:custGeom>
              <a:avLst/>
              <a:gdLst/>
              <a:ahLst/>
              <a:cxnLst/>
              <a:rect l="l" t="t" r="r" b="b"/>
              <a:pathLst>
                <a:path w="3394" h="77439" extrusionOk="0">
                  <a:moveTo>
                    <a:pt x="3394" y="0"/>
                  </a:moveTo>
                  <a:lnTo>
                    <a:pt x="1" y="3310"/>
                  </a:lnTo>
                  <a:lnTo>
                    <a:pt x="1" y="73985"/>
                  </a:lnTo>
                  <a:lnTo>
                    <a:pt x="3394" y="77438"/>
                  </a:lnTo>
                  <a:lnTo>
                    <a:pt x="339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3" name="Google Shape;1283;g22aa10dd05b_0_347"/>
            <p:cNvSpPr/>
            <p:nvPr/>
          </p:nvSpPr>
          <p:spPr>
            <a:xfrm>
              <a:off x="1178600" y="227850"/>
              <a:ext cx="2322025" cy="82775"/>
            </a:xfrm>
            <a:custGeom>
              <a:avLst/>
              <a:gdLst/>
              <a:ahLst/>
              <a:cxnLst/>
              <a:rect l="l" t="t" r="r" b="b"/>
              <a:pathLst>
                <a:path w="92881" h="3311" extrusionOk="0">
                  <a:moveTo>
                    <a:pt x="0" y="0"/>
                  </a:moveTo>
                  <a:lnTo>
                    <a:pt x="3536" y="3310"/>
                  </a:lnTo>
                  <a:lnTo>
                    <a:pt x="89488" y="3310"/>
                  </a:lnTo>
                  <a:lnTo>
                    <a:pt x="9288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4" name="Google Shape;1284;g22aa10dd05b_0_347"/>
            <p:cNvSpPr/>
            <p:nvPr/>
          </p:nvSpPr>
          <p:spPr>
            <a:xfrm>
              <a:off x="1178600" y="2077475"/>
              <a:ext cx="2322025" cy="86350"/>
            </a:xfrm>
            <a:custGeom>
              <a:avLst/>
              <a:gdLst/>
              <a:ahLst/>
              <a:cxnLst/>
              <a:rect l="l" t="t" r="r" b="b"/>
              <a:pathLst>
                <a:path w="92881" h="3454" extrusionOk="0">
                  <a:moveTo>
                    <a:pt x="3536" y="0"/>
                  </a:moveTo>
                  <a:lnTo>
                    <a:pt x="0" y="3453"/>
                  </a:lnTo>
                  <a:lnTo>
                    <a:pt x="92881" y="3453"/>
                  </a:lnTo>
                  <a:lnTo>
                    <a:pt x="8948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5" name="Google Shape;1285;g22aa10dd05b_0_347"/>
            <p:cNvSpPr/>
            <p:nvPr/>
          </p:nvSpPr>
          <p:spPr>
            <a:xfrm>
              <a:off x="1178600" y="227850"/>
              <a:ext cx="88425" cy="1935975"/>
            </a:xfrm>
            <a:custGeom>
              <a:avLst/>
              <a:gdLst/>
              <a:ahLst/>
              <a:cxnLst/>
              <a:rect l="l" t="t" r="r" b="b"/>
              <a:pathLst>
                <a:path w="3537" h="77439" extrusionOk="0">
                  <a:moveTo>
                    <a:pt x="0" y="0"/>
                  </a:moveTo>
                  <a:lnTo>
                    <a:pt x="0" y="77438"/>
                  </a:lnTo>
                  <a:lnTo>
                    <a:pt x="3536" y="73985"/>
                  </a:lnTo>
                  <a:lnTo>
                    <a:pt x="3536" y="3310"/>
                  </a:lnTo>
                  <a:lnTo>
                    <a:pt x="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1286;g22aa10dd05b_0_347"/>
            <p:cNvSpPr/>
            <p:nvPr/>
          </p:nvSpPr>
          <p:spPr>
            <a:xfrm>
              <a:off x="1192575" y="264150"/>
              <a:ext cx="2297650" cy="1859550"/>
            </a:xfrm>
            <a:custGeom>
              <a:avLst/>
              <a:gdLst/>
              <a:ahLst/>
              <a:cxnLst/>
              <a:rect l="l" t="t" r="r" b="b"/>
              <a:pathLst>
                <a:path w="91906" h="74382" extrusionOk="0">
                  <a:moveTo>
                    <a:pt x="45949" y="1"/>
                  </a:moveTo>
                  <a:cubicBezTo>
                    <a:pt x="31624" y="1"/>
                    <a:pt x="17301" y="620"/>
                    <a:pt x="2977" y="1858"/>
                  </a:cubicBezTo>
                  <a:cubicBezTo>
                    <a:pt x="1" y="25432"/>
                    <a:pt x="1" y="48959"/>
                    <a:pt x="2977" y="72533"/>
                  </a:cubicBezTo>
                  <a:cubicBezTo>
                    <a:pt x="17301" y="73766"/>
                    <a:pt x="31624" y="74382"/>
                    <a:pt x="45949" y="74382"/>
                  </a:cubicBezTo>
                  <a:cubicBezTo>
                    <a:pt x="60273" y="74382"/>
                    <a:pt x="74600" y="73766"/>
                    <a:pt x="88929" y="72533"/>
                  </a:cubicBezTo>
                  <a:cubicBezTo>
                    <a:pt x="91905" y="48959"/>
                    <a:pt x="91905" y="25432"/>
                    <a:pt x="88929" y="1858"/>
                  </a:cubicBezTo>
                  <a:cubicBezTo>
                    <a:pt x="74600" y="620"/>
                    <a:pt x="60273" y="1"/>
                    <a:pt x="45949" y="1"/>
                  </a:cubicBezTo>
                  <a:close/>
                </a:path>
              </a:pathLst>
            </a:custGeom>
            <a:gradFill>
              <a:gsLst>
                <a:gs pos="0">
                  <a:schemeClr val="accent4"/>
                </a:gs>
                <a:gs pos="67000">
                  <a:schemeClr val="accent5"/>
                </a:gs>
                <a:gs pos="100000">
                  <a:schemeClr val="accent6"/>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87" name="Google Shape;1287;g22aa10dd05b_0_347"/>
          <p:cNvSpPr txBox="1"/>
          <p:nvPr/>
        </p:nvSpPr>
        <p:spPr>
          <a:xfrm>
            <a:off x="3300675" y="864519"/>
            <a:ext cx="1030200" cy="402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200" b="1">
                <a:solidFill>
                  <a:schemeClr val="dk1"/>
                </a:solidFill>
                <a:latin typeface="Orbitron"/>
                <a:ea typeface="Orbitron"/>
                <a:cs typeface="Orbitron"/>
                <a:sym typeface="Orbitron"/>
              </a:rPr>
              <a:t>Baseline</a:t>
            </a:r>
            <a:endParaRPr sz="1200" b="1" i="0" u="none" strike="noStrike" cap="none">
              <a:solidFill>
                <a:schemeClr val="dk1"/>
              </a:solidFill>
              <a:latin typeface="Orbitron"/>
              <a:ea typeface="Orbitron"/>
              <a:cs typeface="Orbitron"/>
              <a:sym typeface="Orbitron"/>
            </a:endParaRPr>
          </a:p>
        </p:txBody>
      </p:sp>
      <p:grpSp>
        <p:nvGrpSpPr>
          <p:cNvPr id="1288" name="Google Shape;1288;g22aa10dd05b_0_347"/>
          <p:cNvGrpSpPr/>
          <p:nvPr/>
        </p:nvGrpSpPr>
        <p:grpSpPr>
          <a:xfrm>
            <a:off x="3310824" y="1657890"/>
            <a:ext cx="1034304" cy="949159"/>
            <a:chOff x="1054775" y="76025"/>
            <a:chExt cx="2578025" cy="2365800"/>
          </a:xfrm>
        </p:grpSpPr>
        <p:sp>
          <p:nvSpPr>
            <p:cNvPr id="1289" name="Google Shape;1289;g22aa10dd05b_0_347"/>
            <p:cNvSpPr/>
            <p:nvPr/>
          </p:nvSpPr>
          <p:spPr>
            <a:xfrm>
              <a:off x="1054775" y="76025"/>
              <a:ext cx="2578025" cy="2365800"/>
            </a:xfrm>
            <a:custGeom>
              <a:avLst/>
              <a:gdLst/>
              <a:ahLst/>
              <a:cxnLst/>
              <a:rect l="l" t="t" r="r" b="b"/>
              <a:pathLst>
                <a:path w="103121" h="94632" extrusionOk="0">
                  <a:moveTo>
                    <a:pt x="1536" y="1"/>
                  </a:moveTo>
                  <a:cubicBezTo>
                    <a:pt x="691" y="1"/>
                    <a:pt x="0" y="692"/>
                    <a:pt x="0" y="1537"/>
                  </a:cubicBezTo>
                  <a:lnTo>
                    <a:pt x="0" y="93096"/>
                  </a:lnTo>
                  <a:cubicBezTo>
                    <a:pt x="0" y="93941"/>
                    <a:pt x="691" y="94632"/>
                    <a:pt x="1536" y="94632"/>
                  </a:cubicBezTo>
                  <a:lnTo>
                    <a:pt x="101584" y="94632"/>
                  </a:lnTo>
                  <a:cubicBezTo>
                    <a:pt x="102430" y="94632"/>
                    <a:pt x="103120" y="93941"/>
                    <a:pt x="103120" y="93096"/>
                  </a:cubicBezTo>
                  <a:lnTo>
                    <a:pt x="103120" y="1537"/>
                  </a:lnTo>
                  <a:cubicBezTo>
                    <a:pt x="103120" y="692"/>
                    <a:pt x="102430" y="1"/>
                    <a:pt x="101584" y="1"/>
                  </a:cubicBezTo>
                  <a:close/>
                </a:path>
              </a:pathLst>
            </a:custGeom>
            <a:gradFill>
              <a:gsLst>
                <a:gs pos="0">
                  <a:schemeClr val="accent3"/>
                </a:gs>
                <a:gs pos="100000">
                  <a:schemeClr val="accent2"/>
                </a:gs>
              </a:gsLst>
              <a:lin ang="5400012" scaled="0"/>
            </a:gradFill>
            <a:ln>
              <a:noFill/>
            </a:ln>
            <a:effectLst>
              <a:outerShdw blurRad="357188" algn="bl" rotWithShape="0">
                <a:schemeClr val="accent2">
                  <a:alpha val="6275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0" name="Google Shape;1290;g22aa10dd05b_0_347"/>
            <p:cNvSpPr/>
            <p:nvPr/>
          </p:nvSpPr>
          <p:spPr>
            <a:xfrm>
              <a:off x="1185450" y="2264700"/>
              <a:ext cx="47050" cy="46750"/>
            </a:xfrm>
            <a:custGeom>
              <a:avLst/>
              <a:gdLst/>
              <a:ahLst/>
              <a:cxnLst/>
              <a:rect l="l" t="t" r="r" b="b"/>
              <a:pathLst>
                <a:path w="1882" h="1870" extrusionOk="0">
                  <a:moveTo>
                    <a:pt x="941" y="0"/>
                  </a:moveTo>
                  <a:cubicBezTo>
                    <a:pt x="417" y="0"/>
                    <a:pt x="0" y="417"/>
                    <a:pt x="0" y="929"/>
                  </a:cubicBezTo>
                  <a:cubicBezTo>
                    <a:pt x="0" y="1453"/>
                    <a:pt x="417" y="1870"/>
                    <a:pt x="941" y="1870"/>
                  </a:cubicBezTo>
                  <a:cubicBezTo>
                    <a:pt x="1465" y="1870"/>
                    <a:pt x="1881" y="1453"/>
                    <a:pt x="1881" y="929"/>
                  </a:cubicBezTo>
                  <a:cubicBezTo>
                    <a:pt x="1881" y="417"/>
                    <a:pt x="1453" y="0"/>
                    <a:pt x="94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1" name="Google Shape;1291;g22aa10dd05b_0_347"/>
            <p:cNvSpPr/>
            <p:nvPr/>
          </p:nvSpPr>
          <p:spPr>
            <a:xfrm>
              <a:off x="3334525" y="2227500"/>
              <a:ext cx="121450" cy="121150"/>
            </a:xfrm>
            <a:custGeom>
              <a:avLst/>
              <a:gdLst/>
              <a:ahLst/>
              <a:cxnLst/>
              <a:rect l="l" t="t" r="r" b="b"/>
              <a:pathLst>
                <a:path w="4858" h="4846" extrusionOk="0">
                  <a:moveTo>
                    <a:pt x="2429" y="0"/>
                  </a:moveTo>
                  <a:cubicBezTo>
                    <a:pt x="1084" y="0"/>
                    <a:pt x="0" y="1084"/>
                    <a:pt x="0" y="2429"/>
                  </a:cubicBezTo>
                  <a:cubicBezTo>
                    <a:pt x="0" y="3763"/>
                    <a:pt x="1084" y="4846"/>
                    <a:pt x="2429" y="4846"/>
                  </a:cubicBezTo>
                  <a:cubicBezTo>
                    <a:pt x="3775" y="4846"/>
                    <a:pt x="4858" y="3763"/>
                    <a:pt x="4858" y="2429"/>
                  </a:cubicBezTo>
                  <a:cubicBezTo>
                    <a:pt x="4858" y="1084"/>
                    <a:pt x="3775" y="0"/>
                    <a:pt x="242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2" name="Google Shape;1292;g22aa10dd05b_0_347"/>
            <p:cNvSpPr/>
            <p:nvPr/>
          </p:nvSpPr>
          <p:spPr>
            <a:xfrm>
              <a:off x="1995650" y="2288225"/>
              <a:ext cx="136075" cy="46750"/>
            </a:xfrm>
            <a:custGeom>
              <a:avLst/>
              <a:gdLst/>
              <a:ahLst/>
              <a:cxnLst/>
              <a:rect l="l" t="t" r="r" b="b"/>
              <a:pathLst>
                <a:path w="5443" h="1870" extrusionOk="0">
                  <a:moveTo>
                    <a:pt x="1" y="0"/>
                  </a:moveTo>
                  <a:lnTo>
                    <a:pt x="1"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3" name="Google Shape;1293;g22aa10dd05b_0_347"/>
            <p:cNvSpPr/>
            <p:nvPr/>
          </p:nvSpPr>
          <p:spPr>
            <a:xfrm>
              <a:off x="2140925" y="2288225"/>
              <a:ext cx="136350" cy="46750"/>
            </a:xfrm>
            <a:custGeom>
              <a:avLst/>
              <a:gdLst/>
              <a:ahLst/>
              <a:cxnLst/>
              <a:rect l="l" t="t" r="r" b="b"/>
              <a:pathLst>
                <a:path w="5454" h="1870" extrusionOk="0">
                  <a:moveTo>
                    <a:pt x="0" y="0"/>
                  </a:moveTo>
                  <a:lnTo>
                    <a:pt x="0" y="1869"/>
                  </a:lnTo>
                  <a:lnTo>
                    <a:pt x="5453" y="1869"/>
                  </a:lnTo>
                  <a:lnTo>
                    <a:pt x="5453"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4" name="Google Shape;1294;g22aa10dd05b_0_347"/>
            <p:cNvSpPr/>
            <p:nvPr/>
          </p:nvSpPr>
          <p:spPr>
            <a:xfrm>
              <a:off x="2286475" y="2288225"/>
              <a:ext cx="136050" cy="46750"/>
            </a:xfrm>
            <a:custGeom>
              <a:avLst/>
              <a:gdLst/>
              <a:ahLst/>
              <a:cxnLst/>
              <a:rect l="l" t="t" r="r" b="b"/>
              <a:pathLst>
                <a:path w="5442" h="1870" extrusionOk="0">
                  <a:moveTo>
                    <a:pt x="0" y="0"/>
                  </a:moveTo>
                  <a:lnTo>
                    <a:pt x="0"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5" name="Google Shape;1295;g22aa10dd05b_0_347"/>
            <p:cNvSpPr/>
            <p:nvPr/>
          </p:nvSpPr>
          <p:spPr>
            <a:xfrm>
              <a:off x="2432025" y="2288225"/>
              <a:ext cx="136050" cy="46750"/>
            </a:xfrm>
            <a:custGeom>
              <a:avLst/>
              <a:gdLst/>
              <a:ahLst/>
              <a:cxnLst/>
              <a:rect l="l" t="t" r="r" b="b"/>
              <a:pathLst>
                <a:path w="5442" h="1870" extrusionOk="0">
                  <a:moveTo>
                    <a:pt x="1" y="0"/>
                  </a:moveTo>
                  <a:lnTo>
                    <a:pt x="1"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6" name="Google Shape;1296;g22aa10dd05b_0_347"/>
            <p:cNvSpPr/>
            <p:nvPr/>
          </p:nvSpPr>
          <p:spPr>
            <a:xfrm>
              <a:off x="2577275" y="2288225"/>
              <a:ext cx="136350" cy="46750"/>
            </a:xfrm>
            <a:custGeom>
              <a:avLst/>
              <a:gdLst/>
              <a:ahLst/>
              <a:cxnLst/>
              <a:rect l="l" t="t" r="r" b="b"/>
              <a:pathLst>
                <a:path w="5454" h="1870" extrusionOk="0">
                  <a:moveTo>
                    <a:pt x="1" y="0"/>
                  </a:moveTo>
                  <a:lnTo>
                    <a:pt x="1" y="1869"/>
                  </a:lnTo>
                  <a:lnTo>
                    <a:pt x="5454" y="1869"/>
                  </a:lnTo>
                  <a:lnTo>
                    <a:pt x="545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7" name="Google Shape;1297;g22aa10dd05b_0_347"/>
            <p:cNvSpPr/>
            <p:nvPr/>
          </p:nvSpPr>
          <p:spPr>
            <a:xfrm>
              <a:off x="3415775" y="227850"/>
              <a:ext cx="84850" cy="1935975"/>
            </a:xfrm>
            <a:custGeom>
              <a:avLst/>
              <a:gdLst/>
              <a:ahLst/>
              <a:cxnLst/>
              <a:rect l="l" t="t" r="r" b="b"/>
              <a:pathLst>
                <a:path w="3394" h="77439" extrusionOk="0">
                  <a:moveTo>
                    <a:pt x="3394" y="0"/>
                  </a:moveTo>
                  <a:lnTo>
                    <a:pt x="1" y="3310"/>
                  </a:lnTo>
                  <a:lnTo>
                    <a:pt x="1" y="73985"/>
                  </a:lnTo>
                  <a:lnTo>
                    <a:pt x="3394" y="77438"/>
                  </a:lnTo>
                  <a:lnTo>
                    <a:pt x="339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8" name="Google Shape;1298;g22aa10dd05b_0_347"/>
            <p:cNvSpPr/>
            <p:nvPr/>
          </p:nvSpPr>
          <p:spPr>
            <a:xfrm>
              <a:off x="1178600" y="227850"/>
              <a:ext cx="2322025" cy="82775"/>
            </a:xfrm>
            <a:custGeom>
              <a:avLst/>
              <a:gdLst/>
              <a:ahLst/>
              <a:cxnLst/>
              <a:rect l="l" t="t" r="r" b="b"/>
              <a:pathLst>
                <a:path w="92881" h="3311" extrusionOk="0">
                  <a:moveTo>
                    <a:pt x="0" y="0"/>
                  </a:moveTo>
                  <a:lnTo>
                    <a:pt x="3536" y="3310"/>
                  </a:lnTo>
                  <a:lnTo>
                    <a:pt x="89488" y="3310"/>
                  </a:lnTo>
                  <a:lnTo>
                    <a:pt x="9288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9" name="Google Shape;1299;g22aa10dd05b_0_347"/>
            <p:cNvSpPr/>
            <p:nvPr/>
          </p:nvSpPr>
          <p:spPr>
            <a:xfrm>
              <a:off x="1178600" y="2077475"/>
              <a:ext cx="2322025" cy="86350"/>
            </a:xfrm>
            <a:custGeom>
              <a:avLst/>
              <a:gdLst/>
              <a:ahLst/>
              <a:cxnLst/>
              <a:rect l="l" t="t" r="r" b="b"/>
              <a:pathLst>
                <a:path w="92881" h="3454" extrusionOk="0">
                  <a:moveTo>
                    <a:pt x="3536" y="0"/>
                  </a:moveTo>
                  <a:lnTo>
                    <a:pt x="0" y="3453"/>
                  </a:lnTo>
                  <a:lnTo>
                    <a:pt x="92881" y="3453"/>
                  </a:lnTo>
                  <a:lnTo>
                    <a:pt x="8948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0" name="Google Shape;1300;g22aa10dd05b_0_347"/>
            <p:cNvSpPr/>
            <p:nvPr/>
          </p:nvSpPr>
          <p:spPr>
            <a:xfrm>
              <a:off x="1178600" y="227850"/>
              <a:ext cx="88425" cy="1935975"/>
            </a:xfrm>
            <a:custGeom>
              <a:avLst/>
              <a:gdLst/>
              <a:ahLst/>
              <a:cxnLst/>
              <a:rect l="l" t="t" r="r" b="b"/>
              <a:pathLst>
                <a:path w="3537" h="77439" extrusionOk="0">
                  <a:moveTo>
                    <a:pt x="0" y="0"/>
                  </a:moveTo>
                  <a:lnTo>
                    <a:pt x="0" y="77438"/>
                  </a:lnTo>
                  <a:lnTo>
                    <a:pt x="3536" y="73985"/>
                  </a:lnTo>
                  <a:lnTo>
                    <a:pt x="3536" y="3310"/>
                  </a:lnTo>
                  <a:lnTo>
                    <a:pt x="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1" name="Google Shape;1301;g22aa10dd05b_0_347"/>
            <p:cNvSpPr/>
            <p:nvPr/>
          </p:nvSpPr>
          <p:spPr>
            <a:xfrm>
              <a:off x="1192575" y="264150"/>
              <a:ext cx="2297650" cy="1859550"/>
            </a:xfrm>
            <a:custGeom>
              <a:avLst/>
              <a:gdLst/>
              <a:ahLst/>
              <a:cxnLst/>
              <a:rect l="l" t="t" r="r" b="b"/>
              <a:pathLst>
                <a:path w="91906" h="74382" extrusionOk="0">
                  <a:moveTo>
                    <a:pt x="45949" y="1"/>
                  </a:moveTo>
                  <a:cubicBezTo>
                    <a:pt x="31624" y="1"/>
                    <a:pt x="17301" y="620"/>
                    <a:pt x="2977" y="1858"/>
                  </a:cubicBezTo>
                  <a:cubicBezTo>
                    <a:pt x="1" y="25432"/>
                    <a:pt x="1" y="48959"/>
                    <a:pt x="2977" y="72533"/>
                  </a:cubicBezTo>
                  <a:cubicBezTo>
                    <a:pt x="17301" y="73766"/>
                    <a:pt x="31624" y="74382"/>
                    <a:pt x="45949" y="74382"/>
                  </a:cubicBezTo>
                  <a:cubicBezTo>
                    <a:pt x="60273" y="74382"/>
                    <a:pt x="74600" y="73766"/>
                    <a:pt x="88929" y="72533"/>
                  </a:cubicBezTo>
                  <a:cubicBezTo>
                    <a:pt x="91905" y="48959"/>
                    <a:pt x="91905" y="25432"/>
                    <a:pt x="88929" y="1858"/>
                  </a:cubicBezTo>
                  <a:cubicBezTo>
                    <a:pt x="74600" y="620"/>
                    <a:pt x="60273" y="1"/>
                    <a:pt x="45949" y="1"/>
                  </a:cubicBezTo>
                  <a:close/>
                </a:path>
              </a:pathLst>
            </a:custGeom>
            <a:gradFill>
              <a:gsLst>
                <a:gs pos="0">
                  <a:schemeClr val="accent4"/>
                </a:gs>
                <a:gs pos="67000">
                  <a:schemeClr val="accent5"/>
                </a:gs>
                <a:gs pos="100000">
                  <a:schemeClr val="accent6"/>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02" name="Google Shape;1302;g22aa10dd05b_0_347"/>
          <p:cNvSpPr txBox="1"/>
          <p:nvPr/>
        </p:nvSpPr>
        <p:spPr>
          <a:xfrm>
            <a:off x="3148275" y="1931325"/>
            <a:ext cx="1353300" cy="402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900" b="1">
                <a:solidFill>
                  <a:schemeClr val="dk1"/>
                </a:solidFill>
                <a:latin typeface="Orbitron"/>
                <a:ea typeface="Orbitron"/>
                <a:cs typeface="Orbitron"/>
                <a:sym typeface="Orbitron"/>
              </a:rPr>
              <a:t>3 Vectorizer</a:t>
            </a:r>
            <a:endParaRPr sz="900" b="1">
              <a:solidFill>
                <a:schemeClr val="dk1"/>
              </a:solidFill>
              <a:latin typeface="Orbitron"/>
              <a:ea typeface="Orbitron"/>
              <a:cs typeface="Orbitron"/>
              <a:sym typeface="Orbitron"/>
            </a:endParaRPr>
          </a:p>
          <a:p>
            <a:pPr marL="0" marR="0" lvl="0" indent="0" algn="ctr" rtl="0">
              <a:lnSpc>
                <a:spcPct val="100000"/>
              </a:lnSpc>
              <a:spcBef>
                <a:spcPts val="0"/>
              </a:spcBef>
              <a:spcAft>
                <a:spcPts val="0"/>
              </a:spcAft>
              <a:buClr>
                <a:srgbClr val="000000"/>
              </a:buClr>
              <a:buSzPts val="1800"/>
              <a:buFont typeface="Arial"/>
              <a:buNone/>
            </a:pPr>
            <a:endParaRPr sz="700" b="1">
              <a:solidFill>
                <a:schemeClr val="dk1"/>
              </a:solidFill>
              <a:latin typeface="Orbitron"/>
              <a:ea typeface="Orbitron"/>
              <a:cs typeface="Orbitron"/>
              <a:sym typeface="Orbitron"/>
            </a:endParaRPr>
          </a:p>
          <a:p>
            <a:pPr marL="0" marR="0" lvl="0" indent="0" algn="ctr" rtl="0">
              <a:lnSpc>
                <a:spcPct val="100000"/>
              </a:lnSpc>
              <a:spcBef>
                <a:spcPts val="0"/>
              </a:spcBef>
              <a:spcAft>
                <a:spcPts val="0"/>
              </a:spcAft>
              <a:buClr>
                <a:srgbClr val="000000"/>
              </a:buClr>
              <a:buSzPts val="1800"/>
              <a:buFont typeface="Arial"/>
              <a:buNone/>
            </a:pPr>
            <a:r>
              <a:rPr lang="en" sz="900" b="1">
                <a:solidFill>
                  <a:schemeClr val="dk1"/>
                </a:solidFill>
                <a:latin typeface="Orbitron"/>
                <a:ea typeface="Orbitron"/>
                <a:cs typeface="Orbitron"/>
                <a:sym typeface="Orbitron"/>
              </a:rPr>
              <a:t>3 Naive </a:t>
            </a:r>
            <a:endParaRPr sz="900" b="1">
              <a:solidFill>
                <a:schemeClr val="dk1"/>
              </a:solidFill>
              <a:latin typeface="Orbitron"/>
              <a:ea typeface="Orbitron"/>
              <a:cs typeface="Orbitron"/>
              <a:sym typeface="Orbitron"/>
            </a:endParaRPr>
          </a:p>
          <a:p>
            <a:pPr marL="0" marR="0" lvl="0" indent="0" algn="ctr" rtl="0">
              <a:lnSpc>
                <a:spcPct val="100000"/>
              </a:lnSpc>
              <a:spcBef>
                <a:spcPts val="0"/>
              </a:spcBef>
              <a:spcAft>
                <a:spcPts val="0"/>
              </a:spcAft>
              <a:buClr>
                <a:srgbClr val="000000"/>
              </a:buClr>
              <a:buSzPts val="1800"/>
              <a:buFont typeface="Arial"/>
              <a:buNone/>
            </a:pPr>
            <a:r>
              <a:rPr lang="en" sz="900" b="1">
                <a:solidFill>
                  <a:schemeClr val="dk1"/>
                </a:solidFill>
                <a:latin typeface="Orbitron"/>
                <a:ea typeface="Orbitron"/>
                <a:cs typeface="Orbitron"/>
                <a:sym typeface="Orbitron"/>
              </a:rPr>
              <a:t>Bayes</a:t>
            </a:r>
            <a:endParaRPr sz="900" b="1">
              <a:solidFill>
                <a:schemeClr val="dk1"/>
              </a:solidFill>
              <a:latin typeface="Orbitron"/>
              <a:ea typeface="Orbitron"/>
              <a:cs typeface="Orbitron"/>
              <a:sym typeface="Orbitron"/>
            </a:endParaRPr>
          </a:p>
        </p:txBody>
      </p:sp>
      <p:grpSp>
        <p:nvGrpSpPr>
          <p:cNvPr id="1303" name="Google Shape;1303;g22aa10dd05b_0_347"/>
          <p:cNvGrpSpPr/>
          <p:nvPr/>
        </p:nvGrpSpPr>
        <p:grpSpPr>
          <a:xfrm>
            <a:off x="3310824" y="2724690"/>
            <a:ext cx="1034304" cy="949159"/>
            <a:chOff x="1054775" y="76025"/>
            <a:chExt cx="2578025" cy="2365800"/>
          </a:xfrm>
        </p:grpSpPr>
        <p:sp>
          <p:nvSpPr>
            <p:cNvPr id="1304" name="Google Shape;1304;g22aa10dd05b_0_347"/>
            <p:cNvSpPr/>
            <p:nvPr/>
          </p:nvSpPr>
          <p:spPr>
            <a:xfrm>
              <a:off x="1054775" y="76025"/>
              <a:ext cx="2578025" cy="2365800"/>
            </a:xfrm>
            <a:custGeom>
              <a:avLst/>
              <a:gdLst/>
              <a:ahLst/>
              <a:cxnLst/>
              <a:rect l="l" t="t" r="r" b="b"/>
              <a:pathLst>
                <a:path w="103121" h="94632" extrusionOk="0">
                  <a:moveTo>
                    <a:pt x="1536" y="1"/>
                  </a:moveTo>
                  <a:cubicBezTo>
                    <a:pt x="691" y="1"/>
                    <a:pt x="0" y="692"/>
                    <a:pt x="0" y="1537"/>
                  </a:cubicBezTo>
                  <a:lnTo>
                    <a:pt x="0" y="93096"/>
                  </a:lnTo>
                  <a:cubicBezTo>
                    <a:pt x="0" y="93941"/>
                    <a:pt x="691" y="94632"/>
                    <a:pt x="1536" y="94632"/>
                  </a:cubicBezTo>
                  <a:lnTo>
                    <a:pt x="101584" y="94632"/>
                  </a:lnTo>
                  <a:cubicBezTo>
                    <a:pt x="102430" y="94632"/>
                    <a:pt x="103120" y="93941"/>
                    <a:pt x="103120" y="93096"/>
                  </a:cubicBezTo>
                  <a:lnTo>
                    <a:pt x="103120" y="1537"/>
                  </a:lnTo>
                  <a:cubicBezTo>
                    <a:pt x="103120" y="692"/>
                    <a:pt x="102430" y="1"/>
                    <a:pt x="101584" y="1"/>
                  </a:cubicBezTo>
                  <a:close/>
                </a:path>
              </a:pathLst>
            </a:custGeom>
            <a:gradFill>
              <a:gsLst>
                <a:gs pos="0">
                  <a:schemeClr val="accent3"/>
                </a:gs>
                <a:gs pos="100000">
                  <a:schemeClr val="accent2"/>
                </a:gs>
              </a:gsLst>
              <a:lin ang="5400012" scaled="0"/>
            </a:gradFill>
            <a:ln>
              <a:noFill/>
            </a:ln>
            <a:effectLst>
              <a:outerShdw blurRad="357188" algn="bl" rotWithShape="0">
                <a:schemeClr val="accent2">
                  <a:alpha val="6275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5" name="Google Shape;1305;g22aa10dd05b_0_347"/>
            <p:cNvSpPr/>
            <p:nvPr/>
          </p:nvSpPr>
          <p:spPr>
            <a:xfrm>
              <a:off x="1185450" y="2264700"/>
              <a:ext cx="47050" cy="46750"/>
            </a:xfrm>
            <a:custGeom>
              <a:avLst/>
              <a:gdLst/>
              <a:ahLst/>
              <a:cxnLst/>
              <a:rect l="l" t="t" r="r" b="b"/>
              <a:pathLst>
                <a:path w="1882" h="1870" extrusionOk="0">
                  <a:moveTo>
                    <a:pt x="941" y="0"/>
                  </a:moveTo>
                  <a:cubicBezTo>
                    <a:pt x="417" y="0"/>
                    <a:pt x="0" y="417"/>
                    <a:pt x="0" y="929"/>
                  </a:cubicBezTo>
                  <a:cubicBezTo>
                    <a:pt x="0" y="1453"/>
                    <a:pt x="417" y="1870"/>
                    <a:pt x="941" y="1870"/>
                  </a:cubicBezTo>
                  <a:cubicBezTo>
                    <a:pt x="1465" y="1870"/>
                    <a:pt x="1881" y="1453"/>
                    <a:pt x="1881" y="929"/>
                  </a:cubicBezTo>
                  <a:cubicBezTo>
                    <a:pt x="1881" y="417"/>
                    <a:pt x="1453" y="0"/>
                    <a:pt x="94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6" name="Google Shape;1306;g22aa10dd05b_0_347"/>
            <p:cNvSpPr/>
            <p:nvPr/>
          </p:nvSpPr>
          <p:spPr>
            <a:xfrm>
              <a:off x="3334525" y="2227500"/>
              <a:ext cx="121450" cy="121150"/>
            </a:xfrm>
            <a:custGeom>
              <a:avLst/>
              <a:gdLst/>
              <a:ahLst/>
              <a:cxnLst/>
              <a:rect l="l" t="t" r="r" b="b"/>
              <a:pathLst>
                <a:path w="4858" h="4846" extrusionOk="0">
                  <a:moveTo>
                    <a:pt x="2429" y="0"/>
                  </a:moveTo>
                  <a:cubicBezTo>
                    <a:pt x="1084" y="0"/>
                    <a:pt x="0" y="1084"/>
                    <a:pt x="0" y="2429"/>
                  </a:cubicBezTo>
                  <a:cubicBezTo>
                    <a:pt x="0" y="3763"/>
                    <a:pt x="1084" y="4846"/>
                    <a:pt x="2429" y="4846"/>
                  </a:cubicBezTo>
                  <a:cubicBezTo>
                    <a:pt x="3775" y="4846"/>
                    <a:pt x="4858" y="3763"/>
                    <a:pt x="4858" y="2429"/>
                  </a:cubicBezTo>
                  <a:cubicBezTo>
                    <a:pt x="4858" y="1084"/>
                    <a:pt x="3775" y="0"/>
                    <a:pt x="242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7" name="Google Shape;1307;g22aa10dd05b_0_347"/>
            <p:cNvSpPr/>
            <p:nvPr/>
          </p:nvSpPr>
          <p:spPr>
            <a:xfrm>
              <a:off x="1995650" y="2288225"/>
              <a:ext cx="136075" cy="46750"/>
            </a:xfrm>
            <a:custGeom>
              <a:avLst/>
              <a:gdLst/>
              <a:ahLst/>
              <a:cxnLst/>
              <a:rect l="l" t="t" r="r" b="b"/>
              <a:pathLst>
                <a:path w="5443" h="1870" extrusionOk="0">
                  <a:moveTo>
                    <a:pt x="1" y="0"/>
                  </a:moveTo>
                  <a:lnTo>
                    <a:pt x="1"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8" name="Google Shape;1308;g22aa10dd05b_0_347"/>
            <p:cNvSpPr/>
            <p:nvPr/>
          </p:nvSpPr>
          <p:spPr>
            <a:xfrm>
              <a:off x="2140925" y="2288225"/>
              <a:ext cx="136350" cy="46750"/>
            </a:xfrm>
            <a:custGeom>
              <a:avLst/>
              <a:gdLst/>
              <a:ahLst/>
              <a:cxnLst/>
              <a:rect l="l" t="t" r="r" b="b"/>
              <a:pathLst>
                <a:path w="5454" h="1870" extrusionOk="0">
                  <a:moveTo>
                    <a:pt x="0" y="0"/>
                  </a:moveTo>
                  <a:lnTo>
                    <a:pt x="0" y="1869"/>
                  </a:lnTo>
                  <a:lnTo>
                    <a:pt x="5453" y="1869"/>
                  </a:lnTo>
                  <a:lnTo>
                    <a:pt x="5453"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9" name="Google Shape;1309;g22aa10dd05b_0_347"/>
            <p:cNvSpPr/>
            <p:nvPr/>
          </p:nvSpPr>
          <p:spPr>
            <a:xfrm>
              <a:off x="2286475" y="2288225"/>
              <a:ext cx="136050" cy="46750"/>
            </a:xfrm>
            <a:custGeom>
              <a:avLst/>
              <a:gdLst/>
              <a:ahLst/>
              <a:cxnLst/>
              <a:rect l="l" t="t" r="r" b="b"/>
              <a:pathLst>
                <a:path w="5442" h="1870" extrusionOk="0">
                  <a:moveTo>
                    <a:pt x="0" y="0"/>
                  </a:moveTo>
                  <a:lnTo>
                    <a:pt x="0"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0" name="Google Shape;1310;g22aa10dd05b_0_347"/>
            <p:cNvSpPr/>
            <p:nvPr/>
          </p:nvSpPr>
          <p:spPr>
            <a:xfrm>
              <a:off x="2432025" y="2288225"/>
              <a:ext cx="136050" cy="46750"/>
            </a:xfrm>
            <a:custGeom>
              <a:avLst/>
              <a:gdLst/>
              <a:ahLst/>
              <a:cxnLst/>
              <a:rect l="l" t="t" r="r" b="b"/>
              <a:pathLst>
                <a:path w="5442" h="1870" extrusionOk="0">
                  <a:moveTo>
                    <a:pt x="1" y="0"/>
                  </a:moveTo>
                  <a:lnTo>
                    <a:pt x="1"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1" name="Google Shape;1311;g22aa10dd05b_0_347"/>
            <p:cNvSpPr/>
            <p:nvPr/>
          </p:nvSpPr>
          <p:spPr>
            <a:xfrm>
              <a:off x="2577275" y="2288225"/>
              <a:ext cx="136350" cy="46750"/>
            </a:xfrm>
            <a:custGeom>
              <a:avLst/>
              <a:gdLst/>
              <a:ahLst/>
              <a:cxnLst/>
              <a:rect l="l" t="t" r="r" b="b"/>
              <a:pathLst>
                <a:path w="5454" h="1870" extrusionOk="0">
                  <a:moveTo>
                    <a:pt x="1" y="0"/>
                  </a:moveTo>
                  <a:lnTo>
                    <a:pt x="1" y="1869"/>
                  </a:lnTo>
                  <a:lnTo>
                    <a:pt x="5454" y="1869"/>
                  </a:lnTo>
                  <a:lnTo>
                    <a:pt x="545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2" name="Google Shape;1312;g22aa10dd05b_0_347"/>
            <p:cNvSpPr/>
            <p:nvPr/>
          </p:nvSpPr>
          <p:spPr>
            <a:xfrm>
              <a:off x="3415775" y="227850"/>
              <a:ext cx="84850" cy="1935975"/>
            </a:xfrm>
            <a:custGeom>
              <a:avLst/>
              <a:gdLst/>
              <a:ahLst/>
              <a:cxnLst/>
              <a:rect l="l" t="t" r="r" b="b"/>
              <a:pathLst>
                <a:path w="3394" h="77439" extrusionOk="0">
                  <a:moveTo>
                    <a:pt x="3394" y="0"/>
                  </a:moveTo>
                  <a:lnTo>
                    <a:pt x="1" y="3310"/>
                  </a:lnTo>
                  <a:lnTo>
                    <a:pt x="1" y="73985"/>
                  </a:lnTo>
                  <a:lnTo>
                    <a:pt x="3394" y="77438"/>
                  </a:lnTo>
                  <a:lnTo>
                    <a:pt x="339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3" name="Google Shape;1313;g22aa10dd05b_0_347"/>
            <p:cNvSpPr/>
            <p:nvPr/>
          </p:nvSpPr>
          <p:spPr>
            <a:xfrm>
              <a:off x="1178600" y="227850"/>
              <a:ext cx="2322025" cy="82775"/>
            </a:xfrm>
            <a:custGeom>
              <a:avLst/>
              <a:gdLst/>
              <a:ahLst/>
              <a:cxnLst/>
              <a:rect l="l" t="t" r="r" b="b"/>
              <a:pathLst>
                <a:path w="92881" h="3311" extrusionOk="0">
                  <a:moveTo>
                    <a:pt x="0" y="0"/>
                  </a:moveTo>
                  <a:lnTo>
                    <a:pt x="3536" y="3310"/>
                  </a:lnTo>
                  <a:lnTo>
                    <a:pt x="89488" y="3310"/>
                  </a:lnTo>
                  <a:lnTo>
                    <a:pt x="9288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4" name="Google Shape;1314;g22aa10dd05b_0_347"/>
            <p:cNvSpPr/>
            <p:nvPr/>
          </p:nvSpPr>
          <p:spPr>
            <a:xfrm>
              <a:off x="1178600" y="2077475"/>
              <a:ext cx="2322025" cy="86350"/>
            </a:xfrm>
            <a:custGeom>
              <a:avLst/>
              <a:gdLst/>
              <a:ahLst/>
              <a:cxnLst/>
              <a:rect l="l" t="t" r="r" b="b"/>
              <a:pathLst>
                <a:path w="92881" h="3454" extrusionOk="0">
                  <a:moveTo>
                    <a:pt x="3536" y="0"/>
                  </a:moveTo>
                  <a:lnTo>
                    <a:pt x="0" y="3453"/>
                  </a:lnTo>
                  <a:lnTo>
                    <a:pt x="92881" y="3453"/>
                  </a:lnTo>
                  <a:lnTo>
                    <a:pt x="8948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5" name="Google Shape;1315;g22aa10dd05b_0_347"/>
            <p:cNvSpPr/>
            <p:nvPr/>
          </p:nvSpPr>
          <p:spPr>
            <a:xfrm>
              <a:off x="1178600" y="227850"/>
              <a:ext cx="88425" cy="1935975"/>
            </a:xfrm>
            <a:custGeom>
              <a:avLst/>
              <a:gdLst/>
              <a:ahLst/>
              <a:cxnLst/>
              <a:rect l="l" t="t" r="r" b="b"/>
              <a:pathLst>
                <a:path w="3537" h="77439" extrusionOk="0">
                  <a:moveTo>
                    <a:pt x="0" y="0"/>
                  </a:moveTo>
                  <a:lnTo>
                    <a:pt x="0" y="77438"/>
                  </a:lnTo>
                  <a:lnTo>
                    <a:pt x="3536" y="73985"/>
                  </a:lnTo>
                  <a:lnTo>
                    <a:pt x="3536" y="3310"/>
                  </a:lnTo>
                  <a:lnTo>
                    <a:pt x="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6" name="Google Shape;1316;g22aa10dd05b_0_347"/>
            <p:cNvSpPr/>
            <p:nvPr/>
          </p:nvSpPr>
          <p:spPr>
            <a:xfrm>
              <a:off x="1192575" y="264150"/>
              <a:ext cx="2297650" cy="1859550"/>
            </a:xfrm>
            <a:custGeom>
              <a:avLst/>
              <a:gdLst/>
              <a:ahLst/>
              <a:cxnLst/>
              <a:rect l="l" t="t" r="r" b="b"/>
              <a:pathLst>
                <a:path w="91906" h="74382" extrusionOk="0">
                  <a:moveTo>
                    <a:pt x="45949" y="1"/>
                  </a:moveTo>
                  <a:cubicBezTo>
                    <a:pt x="31624" y="1"/>
                    <a:pt x="17301" y="620"/>
                    <a:pt x="2977" y="1858"/>
                  </a:cubicBezTo>
                  <a:cubicBezTo>
                    <a:pt x="1" y="25432"/>
                    <a:pt x="1" y="48959"/>
                    <a:pt x="2977" y="72533"/>
                  </a:cubicBezTo>
                  <a:cubicBezTo>
                    <a:pt x="17301" y="73766"/>
                    <a:pt x="31624" y="74382"/>
                    <a:pt x="45949" y="74382"/>
                  </a:cubicBezTo>
                  <a:cubicBezTo>
                    <a:pt x="60273" y="74382"/>
                    <a:pt x="74600" y="73766"/>
                    <a:pt x="88929" y="72533"/>
                  </a:cubicBezTo>
                  <a:cubicBezTo>
                    <a:pt x="91905" y="48959"/>
                    <a:pt x="91905" y="25432"/>
                    <a:pt x="88929" y="1858"/>
                  </a:cubicBezTo>
                  <a:cubicBezTo>
                    <a:pt x="74600" y="620"/>
                    <a:pt x="60273" y="1"/>
                    <a:pt x="45949" y="1"/>
                  </a:cubicBezTo>
                  <a:close/>
                </a:path>
              </a:pathLst>
            </a:custGeom>
            <a:gradFill>
              <a:gsLst>
                <a:gs pos="0">
                  <a:schemeClr val="accent4"/>
                </a:gs>
                <a:gs pos="67000">
                  <a:schemeClr val="accent5"/>
                </a:gs>
                <a:gs pos="100000">
                  <a:schemeClr val="accent6"/>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17" name="Google Shape;1317;g22aa10dd05b_0_347"/>
          <p:cNvSpPr txBox="1"/>
          <p:nvPr/>
        </p:nvSpPr>
        <p:spPr>
          <a:xfrm>
            <a:off x="3148275" y="2998125"/>
            <a:ext cx="1353300" cy="402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900" b="1">
                <a:solidFill>
                  <a:schemeClr val="dk1"/>
                </a:solidFill>
                <a:latin typeface="Orbitron"/>
                <a:ea typeface="Orbitron"/>
                <a:cs typeface="Orbitron"/>
                <a:sym typeface="Orbitron"/>
              </a:rPr>
              <a:t>Logistic Regression</a:t>
            </a:r>
            <a:endParaRPr sz="900" b="1">
              <a:solidFill>
                <a:schemeClr val="dk1"/>
              </a:solidFill>
              <a:latin typeface="Orbitron"/>
              <a:ea typeface="Orbitron"/>
              <a:cs typeface="Orbitron"/>
              <a:sym typeface="Orbitron"/>
            </a:endParaRPr>
          </a:p>
          <a:p>
            <a:pPr marL="0" marR="0" lvl="0" indent="0" algn="ctr" rtl="0">
              <a:lnSpc>
                <a:spcPct val="100000"/>
              </a:lnSpc>
              <a:spcBef>
                <a:spcPts val="0"/>
              </a:spcBef>
              <a:spcAft>
                <a:spcPts val="0"/>
              </a:spcAft>
              <a:buClr>
                <a:srgbClr val="000000"/>
              </a:buClr>
              <a:buSzPts val="1800"/>
              <a:buFont typeface="Arial"/>
              <a:buNone/>
            </a:pPr>
            <a:endParaRPr sz="700" b="1">
              <a:solidFill>
                <a:schemeClr val="dk1"/>
              </a:solidFill>
              <a:latin typeface="Orbitron"/>
              <a:ea typeface="Orbitron"/>
              <a:cs typeface="Orbitron"/>
              <a:sym typeface="Orbitron"/>
            </a:endParaRPr>
          </a:p>
          <a:p>
            <a:pPr marL="0" marR="0" lvl="0" indent="0" algn="ctr" rtl="0">
              <a:lnSpc>
                <a:spcPct val="100000"/>
              </a:lnSpc>
              <a:spcBef>
                <a:spcPts val="0"/>
              </a:spcBef>
              <a:spcAft>
                <a:spcPts val="0"/>
              </a:spcAft>
              <a:buClr>
                <a:srgbClr val="000000"/>
              </a:buClr>
              <a:buSzPts val="1800"/>
              <a:buFont typeface="Arial"/>
              <a:buNone/>
            </a:pPr>
            <a:r>
              <a:rPr lang="en" sz="900" b="1">
                <a:solidFill>
                  <a:schemeClr val="dk1"/>
                </a:solidFill>
                <a:latin typeface="Orbitron"/>
                <a:ea typeface="Orbitron"/>
                <a:cs typeface="Orbitron"/>
                <a:sym typeface="Orbitron"/>
              </a:rPr>
              <a:t>3 Naive </a:t>
            </a:r>
            <a:endParaRPr sz="900" b="1">
              <a:solidFill>
                <a:schemeClr val="dk1"/>
              </a:solidFill>
              <a:latin typeface="Orbitron"/>
              <a:ea typeface="Orbitron"/>
              <a:cs typeface="Orbitron"/>
              <a:sym typeface="Orbitron"/>
            </a:endParaRPr>
          </a:p>
          <a:p>
            <a:pPr marL="0" marR="0" lvl="0" indent="0" algn="ctr" rtl="0">
              <a:lnSpc>
                <a:spcPct val="100000"/>
              </a:lnSpc>
              <a:spcBef>
                <a:spcPts val="0"/>
              </a:spcBef>
              <a:spcAft>
                <a:spcPts val="0"/>
              </a:spcAft>
              <a:buClr>
                <a:srgbClr val="000000"/>
              </a:buClr>
              <a:buSzPts val="1800"/>
              <a:buFont typeface="Arial"/>
              <a:buNone/>
            </a:pPr>
            <a:r>
              <a:rPr lang="en" sz="900" b="1">
                <a:solidFill>
                  <a:schemeClr val="dk1"/>
                </a:solidFill>
                <a:latin typeface="Orbitron"/>
                <a:ea typeface="Orbitron"/>
                <a:cs typeface="Orbitron"/>
                <a:sym typeface="Orbitron"/>
              </a:rPr>
              <a:t>Bayes</a:t>
            </a:r>
            <a:endParaRPr sz="900" b="1">
              <a:solidFill>
                <a:schemeClr val="dk1"/>
              </a:solidFill>
              <a:latin typeface="Orbitron"/>
              <a:ea typeface="Orbitron"/>
              <a:cs typeface="Orbitron"/>
              <a:sym typeface="Orbitron"/>
            </a:endParaRPr>
          </a:p>
        </p:txBody>
      </p:sp>
      <p:grpSp>
        <p:nvGrpSpPr>
          <p:cNvPr id="1318" name="Google Shape;1318;g22aa10dd05b_0_347"/>
          <p:cNvGrpSpPr/>
          <p:nvPr/>
        </p:nvGrpSpPr>
        <p:grpSpPr>
          <a:xfrm>
            <a:off x="3310824" y="3791490"/>
            <a:ext cx="1034304" cy="949159"/>
            <a:chOff x="1054775" y="76025"/>
            <a:chExt cx="2578025" cy="2365800"/>
          </a:xfrm>
        </p:grpSpPr>
        <p:sp>
          <p:nvSpPr>
            <p:cNvPr id="1319" name="Google Shape;1319;g22aa10dd05b_0_347"/>
            <p:cNvSpPr/>
            <p:nvPr/>
          </p:nvSpPr>
          <p:spPr>
            <a:xfrm>
              <a:off x="1054775" y="76025"/>
              <a:ext cx="2578025" cy="2365800"/>
            </a:xfrm>
            <a:custGeom>
              <a:avLst/>
              <a:gdLst/>
              <a:ahLst/>
              <a:cxnLst/>
              <a:rect l="l" t="t" r="r" b="b"/>
              <a:pathLst>
                <a:path w="103121" h="94632" extrusionOk="0">
                  <a:moveTo>
                    <a:pt x="1536" y="1"/>
                  </a:moveTo>
                  <a:cubicBezTo>
                    <a:pt x="691" y="1"/>
                    <a:pt x="0" y="692"/>
                    <a:pt x="0" y="1537"/>
                  </a:cubicBezTo>
                  <a:lnTo>
                    <a:pt x="0" y="93096"/>
                  </a:lnTo>
                  <a:cubicBezTo>
                    <a:pt x="0" y="93941"/>
                    <a:pt x="691" y="94632"/>
                    <a:pt x="1536" y="94632"/>
                  </a:cubicBezTo>
                  <a:lnTo>
                    <a:pt x="101584" y="94632"/>
                  </a:lnTo>
                  <a:cubicBezTo>
                    <a:pt x="102430" y="94632"/>
                    <a:pt x="103120" y="93941"/>
                    <a:pt x="103120" y="93096"/>
                  </a:cubicBezTo>
                  <a:lnTo>
                    <a:pt x="103120" y="1537"/>
                  </a:lnTo>
                  <a:cubicBezTo>
                    <a:pt x="103120" y="692"/>
                    <a:pt x="102430" y="1"/>
                    <a:pt x="101584" y="1"/>
                  </a:cubicBezTo>
                  <a:close/>
                </a:path>
              </a:pathLst>
            </a:custGeom>
            <a:gradFill>
              <a:gsLst>
                <a:gs pos="0">
                  <a:schemeClr val="accent3"/>
                </a:gs>
                <a:gs pos="100000">
                  <a:schemeClr val="accent2"/>
                </a:gs>
              </a:gsLst>
              <a:lin ang="5400012" scaled="0"/>
            </a:gradFill>
            <a:ln>
              <a:noFill/>
            </a:ln>
            <a:effectLst>
              <a:outerShdw blurRad="357188" algn="bl" rotWithShape="0">
                <a:schemeClr val="accent2">
                  <a:alpha val="6275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0" name="Google Shape;1320;g22aa10dd05b_0_347"/>
            <p:cNvSpPr/>
            <p:nvPr/>
          </p:nvSpPr>
          <p:spPr>
            <a:xfrm>
              <a:off x="1185450" y="2264700"/>
              <a:ext cx="47050" cy="46750"/>
            </a:xfrm>
            <a:custGeom>
              <a:avLst/>
              <a:gdLst/>
              <a:ahLst/>
              <a:cxnLst/>
              <a:rect l="l" t="t" r="r" b="b"/>
              <a:pathLst>
                <a:path w="1882" h="1870" extrusionOk="0">
                  <a:moveTo>
                    <a:pt x="941" y="0"/>
                  </a:moveTo>
                  <a:cubicBezTo>
                    <a:pt x="417" y="0"/>
                    <a:pt x="0" y="417"/>
                    <a:pt x="0" y="929"/>
                  </a:cubicBezTo>
                  <a:cubicBezTo>
                    <a:pt x="0" y="1453"/>
                    <a:pt x="417" y="1870"/>
                    <a:pt x="941" y="1870"/>
                  </a:cubicBezTo>
                  <a:cubicBezTo>
                    <a:pt x="1465" y="1870"/>
                    <a:pt x="1881" y="1453"/>
                    <a:pt x="1881" y="929"/>
                  </a:cubicBezTo>
                  <a:cubicBezTo>
                    <a:pt x="1881" y="417"/>
                    <a:pt x="1453" y="0"/>
                    <a:pt x="94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1" name="Google Shape;1321;g22aa10dd05b_0_347"/>
            <p:cNvSpPr/>
            <p:nvPr/>
          </p:nvSpPr>
          <p:spPr>
            <a:xfrm>
              <a:off x="3334525" y="2227500"/>
              <a:ext cx="121450" cy="121150"/>
            </a:xfrm>
            <a:custGeom>
              <a:avLst/>
              <a:gdLst/>
              <a:ahLst/>
              <a:cxnLst/>
              <a:rect l="l" t="t" r="r" b="b"/>
              <a:pathLst>
                <a:path w="4858" h="4846" extrusionOk="0">
                  <a:moveTo>
                    <a:pt x="2429" y="0"/>
                  </a:moveTo>
                  <a:cubicBezTo>
                    <a:pt x="1084" y="0"/>
                    <a:pt x="0" y="1084"/>
                    <a:pt x="0" y="2429"/>
                  </a:cubicBezTo>
                  <a:cubicBezTo>
                    <a:pt x="0" y="3763"/>
                    <a:pt x="1084" y="4846"/>
                    <a:pt x="2429" y="4846"/>
                  </a:cubicBezTo>
                  <a:cubicBezTo>
                    <a:pt x="3775" y="4846"/>
                    <a:pt x="4858" y="3763"/>
                    <a:pt x="4858" y="2429"/>
                  </a:cubicBezTo>
                  <a:cubicBezTo>
                    <a:pt x="4858" y="1084"/>
                    <a:pt x="3775" y="0"/>
                    <a:pt x="242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2" name="Google Shape;1322;g22aa10dd05b_0_347"/>
            <p:cNvSpPr/>
            <p:nvPr/>
          </p:nvSpPr>
          <p:spPr>
            <a:xfrm>
              <a:off x="1995650" y="2288225"/>
              <a:ext cx="136075" cy="46750"/>
            </a:xfrm>
            <a:custGeom>
              <a:avLst/>
              <a:gdLst/>
              <a:ahLst/>
              <a:cxnLst/>
              <a:rect l="l" t="t" r="r" b="b"/>
              <a:pathLst>
                <a:path w="5443" h="1870" extrusionOk="0">
                  <a:moveTo>
                    <a:pt x="1" y="0"/>
                  </a:moveTo>
                  <a:lnTo>
                    <a:pt x="1"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3" name="Google Shape;1323;g22aa10dd05b_0_347"/>
            <p:cNvSpPr/>
            <p:nvPr/>
          </p:nvSpPr>
          <p:spPr>
            <a:xfrm>
              <a:off x="2140925" y="2288225"/>
              <a:ext cx="136350" cy="46750"/>
            </a:xfrm>
            <a:custGeom>
              <a:avLst/>
              <a:gdLst/>
              <a:ahLst/>
              <a:cxnLst/>
              <a:rect l="l" t="t" r="r" b="b"/>
              <a:pathLst>
                <a:path w="5454" h="1870" extrusionOk="0">
                  <a:moveTo>
                    <a:pt x="0" y="0"/>
                  </a:moveTo>
                  <a:lnTo>
                    <a:pt x="0" y="1869"/>
                  </a:lnTo>
                  <a:lnTo>
                    <a:pt x="5453" y="1869"/>
                  </a:lnTo>
                  <a:lnTo>
                    <a:pt x="5453"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4" name="Google Shape;1324;g22aa10dd05b_0_347"/>
            <p:cNvSpPr/>
            <p:nvPr/>
          </p:nvSpPr>
          <p:spPr>
            <a:xfrm>
              <a:off x="2286475" y="2288225"/>
              <a:ext cx="136050" cy="46750"/>
            </a:xfrm>
            <a:custGeom>
              <a:avLst/>
              <a:gdLst/>
              <a:ahLst/>
              <a:cxnLst/>
              <a:rect l="l" t="t" r="r" b="b"/>
              <a:pathLst>
                <a:path w="5442" h="1870" extrusionOk="0">
                  <a:moveTo>
                    <a:pt x="0" y="0"/>
                  </a:moveTo>
                  <a:lnTo>
                    <a:pt x="0"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5" name="Google Shape;1325;g22aa10dd05b_0_347"/>
            <p:cNvSpPr/>
            <p:nvPr/>
          </p:nvSpPr>
          <p:spPr>
            <a:xfrm>
              <a:off x="2432025" y="2288225"/>
              <a:ext cx="136050" cy="46750"/>
            </a:xfrm>
            <a:custGeom>
              <a:avLst/>
              <a:gdLst/>
              <a:ahLst/>
              <a:cxnLst/>
              <a:rect l="l" t="t" r="r" b="b"/>
              <a:pathLst>
                <a:path w="5442" h="1870" extrusionOk="0">
                  <a:moveTo>
                    <a:pt x="1" y="0"/>
                  </a:moveTo>
                  <a:lnTo>
                    <a:pt x="1"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6" name="Google Shape;1326;g22aa10dd05b_0_347"/>
            <p:cNvSpPr/>
            <p:nvPr/>
          </p:nvSpPr>
          <p:spPr>
            <a:xfrm>
              <a:off x="2577275" y="2288225"/>
              <a:ext cx="136350" cy="46750"/>
            </a:xfrm>
            <a:custGeom>
              <a:avLst/>
              <a:gdLst/>
              <a:ahLst/>
              <a:cxnLst/>
              <a:rect l="l" t="t" r="r" b="b"/>
              <a:pathLst>
                <a:path w="5454" h="1870" extrusionOk="0">
                  <a:moveTo>
                    <a:pt x="1" y="0"/>
                  </a:moveTo>
                  <a:lnTo>
                    <a:pt x="1" y="1869"/>
                  </a:lnTo>
                  <a:lnTo>
                    <a:pt x="5454" y="1869"/>
                  </a:lnTo>
                  <a:lnTo>
                    <a:pt x="545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7" name="Google Shape;1327;g22aa10dd05b_0_347"/>
            <p:cNvSpPr/>
            <p:nvPr/>
          </p:nvSpPr>
          <p:spPr>
            <a:xfrm>
              <a:off x="3415775" y="227850"/>
              <a:ext cx="84850" cy="1935975"/>
            </a:xfrm>
            <a:custGeom>
              <a:avLst/>
              <a:gdLst/>
              <a:ahLst/>
              <a:cxnLst/>
              <a:rect l="l" t="t" r="r" b="b"/>
              <a:pathLst>
                <a:path w="3394" h="77439" extrusionOk="0">
                  <a:moveTo>
                    <a:pt x="3394" y="0"/>
                  </a:moveTo>
                  <a:lnTo>
                    <a:pt x="1" y="3310"/>
                  </a:lnTo>
                  <a:lnTo>
                    <a:pt x="1" y="73985"/>
                  </a:lnTo>
                  <a:lnTo>
                    <a:pt x="3394" y="77438"/>
                  </a:lnTo>
                  <a:lnTo>
                    <a:pt x="339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8" name="Google Shape;1328;g22aa10dd05b_0_347"/>
            <p:cNvSpPr/>
            <p:nvPr/>
          </p:nvSpPr>
          <p:spPr>
            <a:xfrm>
              <a:off x="1178600" y="227850"/>
              <a:ext cx="2322025" cy="82775"/>
            </a:xfrm>
            <a:custGeom>
              <a:avLst/>
              <a:gdLst/>
              <a:ahLst/>
              <a:cxnLst/>
              <a:rect l="l" t="t" r="r" b="b"/>
              <a:pathLst>
                <a:path w="92881" h="3311" extrusionOk="0">
                  <a:moveTo>
                    <a:pt x="0" y="0"/>
                  </a:moveTo>
                  <a:lnTo>
                    <a:pt x="3536" y="3310"/>
                  </a:lnTo>
                  <a:lnTo>
                    <a:pt x="89488" y="3310"/>
                  </a:lnTo>
                  <a:lnTo>
                    <a:pt x="9288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9" name="Google Shape;1329;g22aa10dd05b_0_347"/>
            <p:cNvSpPr/>
            <p:nvPr/>
          </p:nvSpPr>
          <p:spPr>
            <a:xfrm>
              <a:off x="1178600" y="2077475"/>
              <a:ext cx="2322025" cy="86350"/>
            </a:xfrm>
            <a:custGeom>
              <a:avLst/>
              <a:gdLst/>
              <a:ahLst/>
              <a:cxnLst/>
              <a:rect l="l" t="t" r="r" b="b"/>
              <a:pathLst>
                <a:path w="92881" h="3454" extrusionOk="0">
                  <a:moveTo>
                    <a:pt x="3536" y="0"/>
                  </a:moveTo>
                  <a:lnTo>
                    <a:pt x="0" y="3453"/>
                  </a:lnTo>
                  <a:lnTo>
                    <a:pt x="92881" y="3453"/>
                  </a:lnTo>
                  <a:lnTo>
                    <a:pt x="8948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0" name="Google Shape;1330;g22aa10dd05b_0_347"/>
            <p:cNvSpPr/>
            <p:nvPr/>
          </p:nvSpPr>
          <p:spPr>
            <a:xfrm>
              <a:off x="1178600" y="227850"/>
              <a:ext cx="88425" cy="1935975"/>
            </a:xfrm>
            <a:custGeom>
              <a:avLst/>
              <a:gdLst/>
              <a:ahLst/>
              <a:cxnLst/>
              <a:rect l="l" t="t" r="r" b="b"/>
              <a:pathLst>
                <a:path w="3537" h="77439" extrusionOk="0">
                  <a:moveTo>
                    <a:pt x="0" y="0"/>
                  </a:moveTo>
                  <a:lnTo>
                    <a:pt x="0" y="77438"/>
                  </a:lnTo>
                  <a:lnTo>
                    <a:pt x="3536" y="73985"/>
                  </a:lnTo>
                  <a:lnTo>
                    <a:pt x="3536" y="3310"/>
                  </a:lnTo>
                  <a:lnTo>
                    <a:pt x="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1" name="Google Shape;1331;g22aa10dd05b_0_347"/>
            <p:cNvSpPr/>
            <p:nvPr/>
          </p:nvSpPr>
          <p:spPr>
            <a:xfrm>
              <a:off x="1192575" y="264150"/>
              <a:ext cx="2297650" cy="1859550"/>
            </a:xfrm>
            <a:custGeom>
              <a:avLst/>
              <a:gdLst/>
              <a:ahLst/>
              <a:cxnLst/>
              <a:rect l="l" t="t" r="r" b="b"/>
              <a:pathLst>
                <a:path w="91906" h="74382" extrusionOk="0">
                  <a:moveTo>
                    <a:pt x="45949" y="1"/>
                  </a:moveTo>
                  <a:cubicBezTo>
                    <a:pt x="31624" y="1"/>
                    <a:pt x="17301" y="620"/>
                    <a:pt x="2977" y="1858"/>
                  </a:cubicBezTo>
                  <a:cubicBezTo>
                    <a:pt x="1" y="25432"/>
                    <a:pt x="1" y="48959"/>
                    <a:pt x="2977" y="72533"/>
                  </a:cubicBezTo>
                  <a:cubicBezTo>
                    <a:pt x="17301" y="73766"/>
                    <a:pt x="31624" y="74382"/>
                    <a:pt x="45949" y="74382"/>
                  </a:cubicBezTo>
                  <a:cubicBezTo>
                    <a:pt x="60273" y="74382"/>
                    <a:pt x="74600" y="73766"/>
                    <a:pt x="88929" y="72533"/>
                  </a:cubicBezTo>
                  <a:cubicBezTo>
                    <a:pt x="91905" y="48959"/>
                    <a:pt x="91905" y="25432"/>
                    <a:pt x="88929" y="1858"/>
                  </a:cubicBezTo>
                  <a:cubicBezTo>
                    <a:pt x="74600" y="620"/>
                    <a:pt x="60273" y="1"/>
                    <a:pt x="45949" y="1"/>
                  </a:cubicBezTo>
                  <a:close/>
                </a:path>
              </a:pathLst>
            </a:custGeom>
            <a:gradFill>
              <a:gsLst>
                <a:gs pos="0">
                  <a:schemeClr val="accent4"/>
                </a:gs>
                <a:gs pos="67000">
                  <a:schemeClr val="accent5"/>
                </a:gs>
                <a:gs pos="100000">
                  <a:schemeClr val="accent6"/>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32" name="Google Shape;1332;g22aa10dd05b_0_347"/>
          <p:cNvSpPr txBox="1"/>
          <p:nvPr/>
        </p:nvSpPr>
        <p:spPr>
          <a:xfrm>
            <a:off x="3148275" y="4064925"/>
            <a:ext cx="1353300" cy="402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900" b="1">
                <a:solidFill>
                  <a:schemeClr val="dk1"/>
                </a:solidFill>
                <a:latin typeface="Orbitron"/>
                <a:ea typeface="Orbitron"/>
                <a:cs typeface="Orbitron"/>
                <a:sym typeface="Orbitron"/>
              </a:rPr>
              <a:t>Random </a:t>
            </a:r>
            <a:endParaRPr sz="900" b="1">
              <a:solidFill>
                <a:schemeClr val="dk1"/>
              </a:solidFill>
              <a:latin typeface="Orbitron"/>
              <a:ea typeface="Orbitron"/>
              <a:cs typeface="Orbitron"/>
              <a:sym typeface="Orbitron"/>
            </a:endParaRPr>
          </a:p>
          <a:p>
            <a:pPr marL="0" marR="0" lvl="0" indent="0" algn="ctr" rtl="0">
              <a:lnSpc>
                <a:spcPct val="100000"/>
              </a:lnSpc>
              <a:spcBef>
                <a:spcPts val="0"/>
              </a:spcBef>
              <a:spcAft>
                <a:spcPts val="0"/>
              </a:spcAft>
              <a:buClr>
                <a:srgbClr val="000000"/>
              </a:buClr>
              <a:buSzPts val="1800"/>
              <a:buFont typeface="Arial"/>
              <a:buNone/>
            </a:pPr>
            <a:r>
              <a:rPr lang="en" sz="900" b="1">
                <a:solidFill>
                  <a:schemeClr val="dk1"/>
                </a:solidFill>
                <a:latin typeface="Orbitron"/>
                <a:ea typeface="Orbitron"/>
                <a:cs typeface="Orbitron"/>
                <a:sym typeface="Orbitron"/>
              </a:rPr>
              <a:t>Forest</a:t>
            </a:r>
            <a:endParaRPr sz="900" b="1">
              <a:solidFill>
                <a:schemeClr val="dk1"/>
              </a:solidFill>
              <a:latin typeface="Orbitron"/>
              <a:ea typeface="Orbitron"/>
              <a:cs typeface="Orbitron"/>
              <a:sym typeface="Orbitron"/>
            </a:endParaRPr>
          </a:p>
          <a:p>
            <a:pPr marL="0" marR="0" lvl="0" indent="0" algn="ctr" rtl="0">
              <a:lnSpc>
                <a:spcPct val="100000"/>
              </a:lnSpc>
              <a:spcBef>
                <a:spcPts val="0"/>
              </a:spcBef>
              <a:spcAft>
                <a:spcPts val="0"/>
              </a:spcAft>
              <a:buClr>
                <a:srgbClr val="000000"/>
              </a:buClr>
              <a:buSzPts val="1800"/>
              <a:buFont typeface="Arial"/>
              <a:buNone/>
            </a:pPr>
            <a:endParaRPr sz="700" b="1">
              <a:solidFill>
                <a:schemeClr val="dk1"/>
              </a:solidFill>
              <a:latin typeface="Orbitron"/>
              <a:ea typeface="Orbitron"/>
              <a:cs typeface="Orbitron"/>
              <a:sym typeface="Orbitron"/>
            </a:endParaRPr>
          </a:p>
          <a:p>
            <a:pPr marL="0" marR="0" lvl="0" indent="0" algn="ctr" rtl="0">
              <a:lnSpc>
                <a:spcPct val="100000"/>
              </a:lnSpc>
              <a:spcBef>
                <a:spcPts val="0"/>
              </a:spcBef>
              <a:spcAft>
                <a:spcPts val="0"/>
              </a:spcAft>
              <a:buClr>
                <a:srgbClr val="000000"/>
              </a:buClr>
              <a:buSzPts val="1800"/>
              <a:buFont typeface="Arial"/>
              <a:buNone/>
            </a:pPr>
            <a:r>
              <a:rPr lang="en" sz="900" b="1">
                <a:solidFill>
                  <a:schemeClr val="dk1"/>
                </a:solidFill>
                <a:latin typeface="Orbitron"/>
                <a:ea typeface="Orbitron"/>
                <a:cs typeface="Orbitron"/>
                <a:sym typeface="Orbitron"/>
              </a:rPr>
              <a:t>3 Naive </a:t>
            </a:r>
            <a:endParaRPr sz="900" b="1">
              <a:solidFill>
                <a:schemeClr val="dk1"/>
              </a:solidFill>
              <a:latin typeface="Orbitron"/>
              <a:ea typeface="Orbitron"/>
              <a:cs typeface="Orbitron"/>
              <a:sym typeface="Orbitron"/>
            </a:endParaRPr>
          </a:p>
          <a:p>
            <a:pPr marL="0" marR="0" lvl="0" indent="0" algn="ctr" rtl="0">
              <a:lnSpc>
                <a:spcPct val="100000"/>
              </a:lnSpc>
              <a:spcBef>
                <a:spcPts val="0"/>
              </a:spcBef>
              <a:spcAft>
                <a:spcPts val="0"/>
              </a:spcAft>
              <a:buClr>
                <a:srgbClr val="000000"/>
              </a:buClr>
              <a:buSzPts val="1800"/>
              <a:buFont typeface="Arial"/>
              <a:buNone/>
            </a:pPr>
            <a:r>
              <a:rPr lang="en" sz="900" b="1">
                <a:solidFill>
                  <a:schemeClr val="dk1"/>
                </a:solidFill>
                <a:latin typeface="Orbitron"/>
                <a:ea typeface="Orbitron"/>
                <a:cs typeface="Orbitron"/>
                <a:sym typeface="Orbitron"/>
              </a:rPr>
              <a:t>Bayes</a:t>
            </a:r>
            <a:endParaRPr sz="900" b="1">
              <a:solidFill>
                <a:schemeClr val="dk1"/>
              </a:solidFill>
              <a:latin typeface="Orbitron"/>
              <a:ea typeface="Orbitron"/>
              <a:cs typeface="Orbitron"/>
              <a:sym typeface="Orbitron"/>
            </a:endParaRPr>
          </a:p>
        </p:txBody>
      </p:sp>
      <p:cxnSp>
        <p:nvCxnSpPr>
          <p:cNvPr id="1333" name="Google Shape;1333;g22aa10dd05b_0_347"/>
          <p:cNvCxnSpPr/>
          <p:nvPr/>
        </p:nvCxnSpPr>
        <p:spPr>
          <a:xfrm rot="10800000">
            <a:off x="2298850" y="2756650"/>
            <a:ext cx="642900" cy="465000"/>
          </a:xfrm>
          <a:prstGeom prst="bentConnector3">
            <a:avLst>
              <a:gd name="adj1" fmla="val 50000"/>
            </a:avLst>
          </a:prstGeom>
          <a:noFill/>
          <a:ln w="19050" cap="flat" cmpd="sng">
            <a:solidFill>
              <a:schemeClr val="lt1"/>
            </a:solidFill>
            <a:prstDash val="solid"/>
            <a:round/>
            <a:headEnd type="oval" w="med" len="med"/>
            <a:tailEnd type="oval" w="med" len="med"/>
          </a:ln>
        </p:spPr>
      </p:cxnSp>
      <p:grpSp>
        <p:nvGrpSpPr>
          <p:cNvPr id="1334" name="Google Shape;1334;g22aa10dd05b_0_347"/>
          <p:cNvGrpSpPr/>
          <p:nvPr/>
        </p:nvGrpSpPr>
        <p:grpSpPr>
          <a:xfrm>
            <a:off x="491424" y="4020090"/>
            <a:ext cx="1034304" cy="949159"/>
            <a:chOff x="1054775" y="76025"/>
            <a:chExt cx="2578025" cy="2365800"/>
          </a:xfrm>
        </p:grpSpPr>
        <p:sp>
          <p:nvSpPr>
            <p:cNvPr id="1335" name="Google Shape;1335;g22aa10dd05b_0_347"/>
            <p:cNvSpPr/>
            <p:nvPr/>
          </p:nvSpPr>
          <p:spPr>
            <a:xfrm>
              <a:off x="1054775" y="76025"/>
              <a:ext cx="2578025" cy="2365800"/>
            </a:xfrm>
            <a:custGeom>
              <a:avLst/>
              <a:gdLst/>
              <a:ahLst/>
              <a:cxnLst/>
              <a:rect l="l" t="t" r="r" b="b"/>
              <a:pathLst>
                <a:path w="103121" h="94632" extrusionOk="0">
                  <a:moveTo>
                    <a:pt x="1536" y="1"/>
                  </a:moveTo>
                  <a:cubicBezTo>
                    <a:pt x="691" y="1"/>
                    <a:pt x="0" y="692"/>
                    <a:pt x="0" y="1537"/>
                  </a:cubicBezTo>
                  <a:lnTo>
                    <a:pt x="0" y="93096"/>
                  </a:lnTo>
                  <a:cubicBezTo>
                    <a:pt x="0" y="93941"/>
                    <a:pt x="691" y="94632"/>
                    <a:pt x="1536" y="94632"/>
                  </a:cubicBezTo>
                  <a:lnTo>
                    <a:pt x="101584" y="94632"/>
                  </a:lnTo>
                  <a:cubicBezTo>
                    <a:pt x="102430" y="94632"/>
                    <a:pt x="103120" y="93941"/>
                    <a:pt x="103120" y="93096"/>
                  </a:cubicBezTo>
                  <a:lnTo>
                    <a:pt x="103120" y="1537"/>
                  </a:lnTo>
                  <a:cubicBezTo>
                    <a:pt x="103120" y="692"/>
                    <a:pt x="102430" y="1"/>
                    <a:pt x="101584" y="1"/>
                  </a:cubicBezTo>
                  <a:close/>
                </a:path>
              </a:pathLst>
            </a:custGeom>
            <a:gradFill>
              <a:gsLst>
                <a:gs pos="0">
                  <a:schemeClr val="accent3"/>
                </a:gs>
                <a:gs pos="100000">
                  <a:schemeClr val="accent2"/>
                </a:gs>
              </a:gsLst>
              <a:lin ang="5400012" scaled="0"/>
            </a:gradFill>
            <a:ln>
              <a:noFill/>
            </a:ln>
            <a:effectLst>
              <a:outerShdw blurRad="357188" algn="bl" rotWithShape="0">
                <a:schemeClr val="accent2">
                  <a:alpha val="6275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6" name="Google Shape;1336;g22aa10dd05b_0_347"/>
            <p:cNvSpPr/>
            <p:nvPr/>
          </p:nvSpPr>
          <p:spPr>
            <a:xfrm>
              <a:off x="1185450" y="2264700"/>
              <a:ext cx="47050" cy="46750"/>
            </a:xfrm>
            <a:custGeom>
              <a:avLst/>
              <a:gdLst/>
              <a:ahLst/>
              <a:cxnLst/>
              <a:rect l="l" t="t" r="r" b="b"/>
              <a:pathLst>
                <a:path w="1882" h="1870" extrusionOk="0">
                  <a:moveTo>
                    <a:pt x="941" y="0"/>
                  </a:moveTo>
                  <a:cubicBezTo>
                    <a:pt x="417" y="0"/>
                    <a:pt x="0" y="417"/>
                    <a:pt x="0" y="929"/>
                  </a:cubicBezTo>
                  <a:cubicBezTo>
                    <a:pt x="0" y="1453"/>
                    <a:pt x="417" y="1870"/>
                    <a:pt x="941" y="1870"/>
                  </a:cubicBezTo>
                  <a:cubicBezTo>
                    <a:pt x="1465" y="1870"/>
                    <a:pt x="1881" y="1453"/>
                    <a:pt x="1881" y="929"/>
                  </a:cubicBezTo>
                  <a:cubicBezTo>
                    <a:pt x="1881" y="417"/>
                    <a:pt x="1453" y="0"/>
                    <a:pt x="94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7" name="Google Shape;1337;g22aa10dd05b_0_347"/>
            <p:cNvSpPr/>
            <p:nvPr/>
          </p:nvSpPr>
          <p:spPr>
            <a:xfrm>
              <a:off x="3334525" y="2227500"/>
              <a:ext cx="121450" cy="121150"/>
            </a:xfrm>
            <a:custGeom>
              <a:avLst/>
              <a:gdLst/>
              <a:ahLst/>
              <a:cxnLst/>
              <a:rect l="l" t="t" r="r" b="b"/>
              <a:pathLst>
                <a:path w="4858" h="4846" extrusionOk="0">
                  <a:moveTo>
                    <a:pt x="2429" y="0"/>
                  </a:moveTo>
                  <a:cubicBezTo>
                    <a:pt x="1084" y="0"/>
                    <a:pt x="0" y="1084"/>
                    <a:pt x="0" y="2429"/>
                  </a:cubicBezTo>
                  <a:cubicBezTo>
                    <a:pt x="0" y="3763"/>
                    <a:pt x="1084" y="4846"/>
                    <a:pt x="2429" y="4846"/>
                  </a:cubicBezTo>
                  <a:cubicBezTo>
                    <a:pt x="3775" y="4846"/>
                    <a:pt x="4858" y="3763"/>
                    <a:pt x="4858" y="2429"/>
                  </a:cubicBezTo>
                  <a:cubicBezTo>
                    <a:pt x="4858" y="1084"/>
                    <a:pt x="3775" y="0"/>
                    <a:pt x="242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8" name="Google Shape;1338;g22aa10dd05b_0_347"/>
            <p:cNvSpPr/>
            <p:nvPr/>
          </p:nvSpPr>
          <p:spPr>
            <a:xfrm>
              <a:off x="1995650" y="2288225"/>
              <a:ext cx="136075" cy="46750"/>
            </a:xfrm>
            <a:custGeom>
              <a:avLst/>
              <a:gdLst/>
              <a:ahLst/>
              <a:cxnLst/>
              <a:rect l="l" t="t" r="r" b="b"/>
              <a:pathLst>
                <a:path w="5443" h="1870" extrusionOk="0">
                  <a:moveTo>
                    <a:pt x="1" y="0"/>
                  </a:moveTo>
                  <a:lnTo>
                    <a:pt x="1"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9" name="Google Shape;1339;g22aa10dd05b_0_347"/>
            <p:cNvSpPr/>
            <p:nvPr/>
          </p:nvSpPr>
          <p:spPr>
            <a:xfrm>
              <a:off x="2140925" y="2288225"/>
              <a:ext cx="136350" cy="46750"/>
            </a:xfrm>
            <a:custGeom>
              <a:avLst/>
              <a:gdLst/>
              <a:ahLst/>
              <a:cxnLst/>
              <a:rect l="l" t="t" r="r" b="b"/>
              <a:pathLst>
                <a:path w="5454" h="1870" extrusionOk="0">
                  <a:moveTo>
                    <a:pt x="0" y="0"/>
                  </a:moveTo>
                  <a:lnTo>
                    <a:pt x="0" y="1869"/>
                  </a:lnTo>
                  <a:lnTo>
                    <a:pt x="5453" y="1869"/>
                  </a:lnTo>
                  <a:lnTo>
                    <a:pt x="5453"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0" name="Google Shape;1340;g22aa10dd05b_0_347"/>
            <p:cNvSpPr/>
            <p:nvPr/>
          </p:nvSpPr>
          <p:spPr>
            <a:xfrm>
              <a:off x="2286475" y="2288225"/>
              <a:ext cx="136050" cy="46750"/>
            </a:xfrm>
            <a:custGeom>
              <a:avLst/>
              <a:gdLst/>
              <a:ahLst/>
              <a:cxnLst/>
              <a:rect l="l" t="t" r="r" b="b"/>
              <a:pathLst>
                <a:path w="5442" h="1870" extrusionOk="0">
                  <a:moveTo>
                    <a:pt x="0" y="0"/>
                  </a:moveTo>
                  <a:lnTo>
                    <a:pt x="0"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1" name="Google Shape;1341;g22aa10dd05b_0_347"/>
            <p:cNvSpPr/>
            <p:nvPr/>
          </p:nvSpPr>
          <p:spPr>
            <a:xfrm>
              <a:off x="2432025" y="2288225"/>
              <a:ext cx="136050" cy="46750"/>
            </a:xfrm>
            <a:custGeom>
              <a:avLst/>
              <a:gdLst/>
              <a:ahLst/>
              <a:cxnLst/>
              <a:rect l="l" t="t" r="r" b="b"/>
              <a:pathLst>
                <a:path w="5442" h="1870" extrusionOk="0">
                  <a:moveTo>
                    <a:pt x="1" y="0"/>
                  </a:moveTo>
                  <a:lnTo>
                    <a:pt x="1"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2" name="Google Shape;1342;g22aa10dd05b_0_347"/>
            <p:cNvSpPr/>
            <p:nvPr/>
          </p:nvSpPr>
          <p:spPr>
            <a:xfrm>
              <a:off x="2577275" y="2288225"/>
              <a:ext cx="136350" cy="46750"/>
            </a:xfrm>
            <a:custGeom>
              <a:avLst/>
              <a:gdLst/>
              <a:ahLst/>
              <a:cxnLst/>
              <a:rect l="l" t="t" r="r" b="b"/>
              <a:pathLst>
                <a:path w="5454" h="1870" extrusionOk="0">
                  <a:moveTo>
                    <a:pt x="1" y="0"/>
                  </a:moveTo>
                  <a:lnTo>
                    <a:pt x="1" y="1869"/>
                  </a:lnTo>
                  <a:lnTo>
                    <a:pt x="5454" y="1869"/>
                  </a:lnTo>
                  <a:lnTo>
                    <a:pt x="545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3" name="Google Shape;1343;g22aa10dd05b_0_347"/>
            <p:cNvSpPr/>
            <p:nvPr/>
          </p:nvSpPr>
          <p:spPr>
            <a:xfrm>
              <a:off x="3415775" y="227850"/>
              <a:ext cx="84850" cy="1935975"/>
            </a:xfrm>
            <a:custGeom>
              <a:avLst/>
              <a:gdLst/>
              <a:ahLst/>
              <a:cxnLst/>
              <a:rect l="l" t="t" r="r" b="b"/>
              <a:pathLst>
                <a:path w="3394" h="77439" extrusionOk="0">
                  <a:moveTo>
                    <a:pt x="3394" y="0"/>
                  </a:moveTo>
                  <a:lnTo>
                    <a:pt x="1" y="3310"/>
                  </a:lnTo>
                  <a:lnTo>
                    <a:pt x="1" y="73985"/>
                  </a:lnTo>
                  <a:lnTo>
                    <a:pt x="3394" y="77438"/>
                  </a:lnTo>
                  <a:lnTo>
                    <a:pt x="339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4" name="Google Shape;1344;g22aa10dd05b_0_347"/>
            <p:cNvSpPr/>
            <p:nvPr/>
          </p:nvSpPr>
          <p:spPr>
            <a:xfrm>
              <a:off x="1178600" y="227850"/>
              <a:ext cx="2322025" cy="82775"/>
            </a:xfrm>
            <a:custGeom>
              <a:avLst/>
              <a:gdLst/>
              <a:ahLst/>
              <a:cxnLst/>
              <a:rect l="l" t="t" r="r" b="b"/>
              <a:pathLst>
                <a:path w="92881" h="3311" extrusionOk="0">
                  <a:moveTo>
                    <a:pt x="0" y="0"/>
                  </a:moveTo>
                  <a:lnTo>
                    <a:pt x="3536" y="3310"/>
                  </a:lnTo>
                  <a:lnTo>
                    <a:pt x="89488" y="3310"/>
                  </a:lnTo>
                  <a:lnTo>
                    <a:pt x="9288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5" name="Google Shape;1345;g22aa10dd05b_0_347"/>
            <p:cNvSpPr/>
            <p:nvPr/>
          </p:nvSpPr>
          <p:spPr>
            <a:xfrm>
              <a:off x="1178600" y="2077475"/>
              <a:ext cx="2322025" cy="86350"/>
            </a:xfrm>
            <a:custGeom>
              <a:avLst/>
              <a:gdLst/>
              <a:ahLst/>
              <a:cxnLst/>
              <a:rect l="l" t="t" r="r" b="b"/>
              <a:pathLst>
                <a:path w="92881" h="3454" extrusionOk="0">
                  <a:moveTo>
                    <a:pt x="3536" y="0"/>
                  </a:moveTo>
                  <a:lnTo>
                    <a:pt x="0" y="3453"/>
                  </a:lnTo>
                  <a:lnTo>
                    <a:pt x="92881" y="3453"/>
                  </a:lnTo>
                  <a:lnTo>
                    <a:pt x="8948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6" name="Google Shape;1346;g22aa10dd05b_0_347"/>
            <p:cNvSpPr/>
            <p:nvPr/>
          </p:nvSpPr>
          <p:spPr>
            <a:xfrm>
              <a:off x="1178600" y="227850"/>
              <a:ext cx="88425" cy="1935975"/>
            </a:xfrm>
            <a:custGeom>
              <a:avLst/>
              <a:gdLst/>
              <a:ahLst/>
              <a:cxnLst/>
              <a:rect l="l" t="t" r="r" b="b"/>
              <a:pathLst>
                <a:path w="3537" h="77439" extrusionOk="0">
                  <a:moveTo>
                    <a:pt x="0" y="0"/>
                  </a:moveTo>
                  <a:lnTo>
                    <a:pt x="0" y="77438"/>
                  </a:lnTo>
                  <a:lnTo>
                    <a:pt x="3536" y="73985"/>
                  </a:lnTo>
                  <a:lnTo>
                    <a:pt x="3536" y="3310"/>
                  </a:lnTo>
                  <a:lnTo>
                    <a:pt x="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7" name="Google Shape;1347;g22aa10dd05b_0_347"/>
            <p:cNvSpPr/>
            <p:nvPr/>
          </p:nvSpPr>
          <p:spPr>
            <a:xfrm>
              <a:off x="1192575" y="264150"/>
              <a:ext cx="2297650" cy="1859550"/>
            </a:xfrm>
            <a:custGeom>
              <a:avLst/>
              <a:gdLst/>
              <a:ahLst/>
              <a:cxnLst/>
              <a:rect l="l" t="t" r="r" b="b"/>
              <a:pathLst>
                <a:path w="91906" h="74382" extrusionOk="0">
                  <a:moveTo>
                    <a:pt x="45949" y="1"/>
                  </a:moveTo>
                  <a:cubicBezTo>
                    <a:pt x="31624" y="1"/>
                    <a:pt x="17301" y="620"/>
                    <a:pt x="2977" y="1858"/>
                  </a:cubicBezTo>
                  <a:cubicBezTo>
                    <a:pt x="1" y="25432"/>
                    <a:pt x="1" y="48959"/>
                    <a:pt x="2977" y="72533"/>
                  </a:cubicBezTo>
                  <a:cubicBezTo>
                    <a:pt x="17301" y="73766"/>
                    <a:pt x="31624" y="74382"/>
                    <a:pt x="45949" y="74382"/>
                  </a:cubicBezTo>
                  <a:cubicBezTo>
                    <a:pt x="60273" y="74382"/>
                    <a:pt x="74600" y="73766"/>
                    <a:pt x="88929" y="72533"/>
                  </a:cubicBezTo>
                  <a:cubicBezTo>
                    <a:pt x="91905" y="48959"/>
                    <a:pt x="91905" y="25432"/>
                    <a:pt x="88929" y="1858"/>
                  </a:cubicBezTo>
                  <a:cubicBezTo>
                    <a:pt x="74600" y="620"/>
                    <a:pt x="60273" y="1"/>
                    <a:pt x="45949" y="1"/>
                  </a:cubicBezTo>
                  <a:close/>
                </a:path>
              </a:pathLst>
            </a:custGeom>
            <a:gradFill>
              <a:gsLst>
                <a:gs pos="0">
                  <a:schemeClr val="accent4"/>
                </a:gs>
                <a:gs pos="67000">
                  <a:schemeClr val="accent5"/>
                </a:gs>
                <a:gs pos="100000">
                  <a:schemeClr val="accent6"/>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48" name="Google Shape;1348;g22aa10dd05b_0_347"/>
          <p:cNvSpPr txBox="1"/>
          <p:nvPr/>
        </p:nvSpPr>
        <p:spPr>
          <a:xfrm>
            <a:off x="328875" y="4293525"/>
            <a:ext cx="1353300" cy="402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900" b="1">
                <a:solidFill>
                  <a:schemeClr val="dk1"/>
                </a:solidFill>
                <a:latin typeface="Orbitron"/>
                <a:ea typeface="Orbitron"/>
                <a:cs typeface="Orbitron"/>
                <a:sym typeface="Orbitron"/>
              </a:rPr>
              <a:t>Vanilla XG </a:t>
            </a:r>
            <a:endParaRPr sz="900" b="1">
              <a:solidFill>
                <a:schemeClr val="dk1"/>
              </a:solidFill>
              <a:latin typeface="Orbitron"/>
              <a:ea typeface="Orbitron"/>
              <a:cs typeface="Orbitron"/>
              <a:sym typeface="Orbitron"/>
            </a:endParaRPr>
          </a:p>
          <a:p>
            <a:pPr marL="0" marR="0" lvl="0" indent="0" algn="ctr" rtl="0">
              <a:lnSpc>
                <a:spcPct val="100000"/>
              </a:lnSpc>
              <a:spcBef>
                <a:spcPts val="0"/>
              </a:spcBef>
              <a:spcAft>
                <a:spcPts val="0"/>
              </a:spcAft>
              <a:buClr>
                <a:srgbClr val="000000"/>
              </a:buClr>
              <a:buSzPts val="1800"/>
              <a:buFont typeface="Arial"/>
              <a:buNone/>
            </a:pPr>
            <a:r>
              <a:rPr lang="en" sz="900" b="1">
                <a:solidFill>
                  <a:schemeClr val="dk1"/>
                </a:solidFill>
                <a:latin typeface="Orbitron"/>
                <a:ea typeface="Orbitron"/>
                <a:cs typeface="Orbitron"/>
                <a:sym typeface="Orbitron"/>
              </a:rPr>
              <a:t>Boost</a:t>
            </a:r>
            <a:endParaRPr sz="900" b="1">
              <a:solidFill>
                <a:schemeClr val="dk1"/>
              </a:solidFill>
              <a:latin typeface="Orbitron"/>
              <a:ea typeface="Orbitron"/>
              <a:cs typeface="Orbitron"/>
              <a:sym typeface="Orbitron"/>
            </a:endParaRPr>
          </a:p>
        </p:txBody>
      </p:sp>
      <p:cxnSp>
        <p:nvCxnSpPr>
          <p:cNvPr id="1349" name="Google Shape;1349;g22aa10dd05b_0_347"/>
          <p:cNvCxnSpPr/>
          <p:nvPr/>
        </p:nvCxnSpPr>
        <p:spPr>
          <a:xfrm rot="10800000" flipH="1">
            <a:off x="4375213" y="1314600"/>
            <a:ext cx="469800" cy="384000"/>
          </a:xfrm>
          <a:prstGeom prst="bentConnector3">
            <a:avLst>
              <a:gd name="adj1" fmla="val 50000"/>
            </a:avLst>
          </a:prstGeom>
          <a:noFill/>
          <a:ln w="19050" cap="flat" cmpd="sng">
            <a:solidFill>
              <a:schemeClr val="lt1"/>
            </a:solidFill>
            <a:prstDash val="solid"/>
            <a:round/>
            <a:headEnd type="oval" w="med" len="med"/>
            <a:tailEnd type="oval" w="med" len="med"/>
          </a:ln>
        </p:spPr>
      </p:cxnSp>
      <p:cxnSp>
        <p:nvCxnSpPr>
          <p:cNvPr id="1350" name="Google Shape;1350;g22aa10dd05b_0_347"/>
          <p:cNvCxnSpPr/>
          <p:nvPr/>
        </p:nvCxnSpPr>
        <p:spPr>
          <a:xfrm rot="10800000">
            <a:off x="4379925" y="1844975"/>
            <a:ext cx="474900" cy="349800"/>
          </a:xfrm>
          <a:prstGeom prst="bentConnector3">
            <a:avLst>
              <a:gd name="adj1" fmla="val 50000"/>
            </a:avLst>
          </a:prstGeom>
          <a:noFill/>
          <a:ln w="19050" cap="flat" cmpd="sng">
            <a:solidFill>
              <a:schemeClr val="lt1"/>
            </a:solidFill>
            <a:prstDash val="solid"/>
            <a:round/>
            <a:headEnd type="oval" w="med" len="med"/>
            <a:tailEnd type="oval" w="med" len="med"/>
          </a:ln>
        </p:spPr>
      </p:cxnSp>
      <p:grpSp>
        <p:nvGrpSpPr>
          <p:cNvPr id="1351" name="Google Shape;1351;g22aa10dd05b_0_347"/>
          <p:cNvGrpSpPr/>
          <p:nvPr/>
        </p:nvGrpSpPr>
        <p:grpSpPr>
          <a:xfrm>
            <a:off x="4987224" y="514890"/>
            <a:ext cx="1034304" cy="949159"/>
            <a:chOff x="1054775" y="76025"/>
            <a:chExt cx="2578025" cy="2365800"/>
          </a:xfrm>
        </p:grpSpPr>
        <p:sp>
          <p:nvSpPr>
            <p:cNvPr id="1352" name="Google Shape;1352;g22aa10dd05b_0_347"/>
            <p:cNvSpPr/>
            <p:nvPr/>
          </p:nvSpPr>
          <p:spPr>
            <a:xfrm>
              <a:off x="1054775" y="76025"/>
              <a:ext cx="2578025" cy="2365800"/>
            </a:xfrm>
            <a:custGeom>
              <a:avLst/>
              <a:gdLst/>
              <a:ahLst/>
              <a:cxnLst/>
              <a:rect l="l" t="t" r="r" b="b"/>
              <a:pathLst>
                <a:path w="103121" h="94632" extrusionOk="0">
                  <a:moveTo>
                    <a:pt x="1536" y="1"/>
                  </a:moveTo>
                  <a:cubicBezTo>
                    <a:pt x="691" y="1"/>
                    <a:pt x="0" y="692"/>
                    <a:pt x="0" y="1537"/>
                  </a:cubicBezTo>
                  <a:lnTo>
                    <a:pt x="0" y="93096"/>
                  </a:lnTo>
                  <a:cubicBezTo>
                    <a:pt x="0" y="93941"/>
                    <a:pt x="691" y="94632"/>
                    <a:pt x="1536" y="94632"/>
                  </a:cubicBezTo>
                  <a:lnTo>
                    <a:pt x="101584" y="94632"/>
                  </a:lnTo>
                  <a:cubicBezTo>
                    <a:pt x="102430" y="94632"/>
                    <a:pt x="103120" y="93941"/>
                    <a:pt x="103120" y="93096"/>
                  </a:cubicBezTo>
                  <a:lnTo>
                    <a:pt x="103120" y="1537"/>
                  </a:lnTo>
                  <a:cubicBezTo>
                    <a:pt x="103120" y="692"/>
                    <a:pt x="102430" y="1"/>
                    <a:pt x="101584" y="1"/>
                  </a:cubicBezTo>
                  <a:close/>
                </a:path>
              </a:pathLst>
            </a:custGeom>
            <a:gradFill>
              <a:gsLst>
                <a:gs pos="0">
                  <a:schemeClr val="accent3"/>
                </a:gs>
                <a:gs pos="100000">
                  <a:schemeClr val="accent2"/>
                </a:gs>
              </a:gsLst>
              <a:lin ang="5400012" scaled="0"/>
            </a:gradFill>
            <a:ln>
              <a:noFill/>
            </a:ln>
            <a:effectLst>
              <a:outerShdw blurRad="357188" algn="bl" rotWithShape="0">
                <a:schemeClr val="accent2">
                  <a:alpha val="6275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3" name="Google Shape;1353;g22aa10dd05b_0_347"/>
            <p:cNvSpPr/>
            <p:nvPr/>
          </p:nvSpPr>
          <p:spPr>
            <a:xfrm>
              <a:off x="1185450" y="2264700"/>
              <a:ext cx="47050" cy="46750"/>
            </a:xfrm>
            <a:custGeom>
              <a:avLst/>
              <a:gdLst/>
              <a:ahLst/>
              <a:cxnLst/>
              <a:rect l="l" t="t" r="r" b="b"/>
              <a:pathLst>
                <a:path w="1882" h="1870" extrusionOk="0">
                  <a:moveTo>
                    <a:pt x="941" y="0"/>
                  </a:moveTo>
                  <a:cubicBezTo>
                    <a:pt x="417" y="0"/>
                    <a:pt x="0" y="417"/>
                    <a:pt x="0" y="929"/>
                  </a:cubicBezTo>
                  <a:cubicBezTo>
                    <a:pt x="0" y="1453"/>
                    <a:pt x="417" y="1870"/>
                    <a:pt x="941" y="1870"/>
                  </a:cubicBezTo>
                  <a:cubicBezTo>
                    <a:pt x="1465" y="1870"/>
                    <a:pt x="1881" y="1453"/>
                    <a:pt x="1881" y="929"/>
                  </a:cubicBezTo>
                  <a:cubicBezTo>
                    <a:pt x="1881" y="417"/>
                    <a:pt x="1453" y="0"/>
                    <a:pt x="94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4" name="Google Shape;1354;g22aa10dd05b_0_347"/>
            <p:cNvSpPr/>
            <p:nvPr/>
          </p:nvSpPr>
          <p:spPr>
            <a:xfrm>
              <a:off x="3334525" y="2227500"/>
              <a:ext cx="121450" cy="121150"/>
            </a:xfrm>
            <a:custGeom>
              <a:avLst/>
              <a:gdLst/>
              <a:ahLst/>
              <a:cxnLst/>
              <a:rect l="l" t="t" r="r" b="b"/>
              <a:pathLst>
                <a:path w="4858" h="4846" extrusionOk="0">
                  <a:moveTo>
                    <a:pt x="2429" y="0"/>
                  </a:moveTo>
                  <a:cubicBezTo>
                    <a:pt x="1084" y="0"/>
                    <a:pt x="0" y="1084"/>
                    <a:pt x="0" y="2429"/>
                  </a:cubicBezTo>
                  <a:cubicBezTo>
                    <a:pt x="0" y="3763"/>
                    <a:pt x="1084" y="4846"/>
                    <a:pt x="2429" y="4846"/>
                  </a:cubicBezTo>
                  <a:cubicBezTo>
                    <a:pt x="3775" y="4846"/>
                    <a:pt x="4858" y="3763"/>
                    <a:pt x="4858" y="2429"/>
                  </a:cubicBezTo>
                  <a:cubicBezTo>
                    <a:pt x="4858" y="1084"/>
                    <a:pt x="3775" y="0"/>
                    <a:pt x="242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5" name="Google Shape;1355;g22aa10dd05b_0_347"/>
            <p:cNvSpPr/>
            <p:nvPr/>
          </p:nvSpPr>
          <p:spPr>
            <a:xfrm>
              <a:off x="1995650" y="2288225"/>
              <a:ext cx="136075" cy="46750"/>
            </a:xfrm>
            <a:custGeom>
              <a:avLst/>
              <a:gdLst/>
              <a:ahLst/>
              <a:cxnLst/>
              <a:rect l="l" t="t" r="r" b="b"/>
              <a:pathLst>
                <a:path w="5443" h="1870" extrusionOk="0">
                  <a:moveTo>
                    <a:pt x="1" y="0"/>
                  </a:moveTo>
                  <a:lnTo>
                    <a:pt x="1"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6" name="Google Shape;1356;g22aa10dd05b_0_347"/>
            <p:cNvSpPr/>
            <p:nvPr/>
          </p:nvSpPr>
          <p:spPr>
            <a:xfrm>
              <a:off x="2140925" y="2288225"/>
              <a:ext cx="136350" cy="46750"/>
            </a:xfrm>
            <a:custGeom>
              <a:avLst/>
              <a:gdLst/>
              <a:ahLst/>
              <a:cxnLst/>
              <a:rect l="l" t="t" r="r" b="b"/>
              <a:pathLst>
                <a:path w="5454" h="1870" extrusionOk="0">
                  <a:moveTo>
                    <a:pt x="0" y="0"/>
                  </a:moveTo>
                  <a:lnTo>
                    <a:pt x="0" y="1869"/>
                  </a:lnTo>
                  <a:lnTo>
                    <a:pt x="5453" y="1869"/>
                  </a:lnTo>
                  <a:lnTo>
                    <a:pt x="5453"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7" name="Google Shape;1357;g22aa10dd05b_0_347"/>
            <p:cNvSpPr/>
            <p:nvPr/>
          </p:nvSpPr>
          <p:spPr>
            <a:xfrm>
              <a:off x="2286475" y="2288225"/>
              <a:ext cx="136050" cy="46750"/>
            </a:xfrm>
            <a:custGeom>
              <a:avLst/>
              <a:gdLst/>
              <a:ahLst/>
              <a:cxnLst/>
              <a:rect l="l" t="t" r="r" b="b"/>
              <a:pathLst>
                <a:path w="5442" h="1870" extrusionOk="0">
                  <a:moveTo>
                    <a:pt x="0" y="0"/>
                  </a:moveTo>
                  <a:lnTo>
                    <a:pt x="0"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8" name="Google Shape;1358;g22aa10dd05b_0_347"/>
            <p:cNvSpPr/>
            <p:nvPr/>
          </p:nvSpPr>
          <p:spPr>
            <a:xfrm>
              <a:off x="2432025" y="2288225"/>
              <a:ext cx="136050" cy="46750"/>
            </a:xfrm>
            <a:custGeom>
              <a:avLst/>
              <a:gdLst/>
              <a:ahLst/>
              <a:cxnLst/>
              <a:rect l="l" t="t" r="r" b="b"/>
              <a:pathLst>
                <a:path w="5442" h="1870" extrusionOk="0">
                  <a:moveTo>
                    <a:pt x="1" y="0"/>
                  </a:moveTo>
                  <a:lnTo>
                    <a:pt x="1"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9" name="Google Shape;1359;g22aa10dd05b_0_347"/>
            <p:cNvSpPr/>
            <p:nvPr/>
          </p:nvSpPr>
          <p:spPr>
            <a:xfrm>
              <a:off x="2577275" y="2288225"/>
              <a:ext cx="136350" cy="46750"/>
            </a:xfrm>
            <a:custGeom>
              <a:avLst/>
              <a:gdLst/>
              <a:ahLst/>
              <a:cxnLst/>
              <a:rect l="l" t="t" r="r" b="b"/>
              <a:pathLst>
                <a:path w="5454" h="1870" extrusionOk="0">
                  <a:moveTo>
                    <a:pt x="1" y="0"/>
                  </a:moveTo>
                  <a:lnTo>
                    <a:pt x="1" y="1869"/>
                  </a:lnTo>
                  <a:lnTo>
                    <a:pt x="5454" y="1869"/>
                  </a:lnTo>
                  <a:lnTo>
                    <a:pt x="545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0" name="Google Shape;1360;g22aa10dd05b_0_347"/>
            <p:cNvSpPr/>
            <p:nvPr/>
          </p:nvSpPr>
          <p:spPr>
            <a:xfrm>
              <a:off x="3415775" y="227850"/>
              <a:ext cx="84850" cy="1935975"/>
            </a:xfrm>
            <a:custGeom>
              <a:avLst/>
              <a:gdLst/>
              <a:ahLst/>
              <a:cxnLst/>
              <a:rect l="l" t="t" r="r" b="b"/>
              <a:pathLst>
                <a:path w="3394" h="77439" extrusionOk="0">
                  <a:moveTo>
                    <a:pt x="3394" y="0"/>
                  </a:moveTo>
                  <a:lnTo>
                    <a:pt x="1" y="3310"/>
                  </a:lnTo>
                  <a:lnTo>
                    <a:pt x="1" y="73985"/>
                  </a:lnTo>
                  <a:lnTo>
                    <a:pt x="3394" y="77438"/>
                  </a:lnTo>
                  <a:lnTo>
                    <a:pt x="339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1" name="Google Shape;1361;g22aa10dd05b_0_347"/>
            <p:cNvSpPr/>
            <p:nvPr/>
          </p:nvSpPr>
          <p:spPr>
            <a:xfrm>
              <a:off x="1178600" y="227850"/>
              <a:ext cx="2322025" cy="82775"/>
            </a:xfrm>
            <a:custGeom>
              <a:avLst/>
              <a:gdLst/>
              <a:ahLst/>
              <a:cxnLst/>
              <a:rect l="l" t="t" r="r" b="b"/>
              <a:pathLst>
                <a:path w="92881" h="3311" extrusionOk="0">
                  <a:moveTo>
                    <a:pt x="0" y="0"/>
                  </a:moveTo>
                  <a:lnTo>
                    <a:pt x="3536" y="3310"/>
                  </a:lnTo>
                  <a:lnTo>
                    <a:pt x="89488" y="3310"/>
                  </a:lnTo>
                  <a:lnTo>
                    <a:pt x="9288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2" name="Google Shape;1362;g22aa10dd05b_0_347"/>
            <p:cNvSpPr/>
            <p:nvPr/>
          </p:nvSpPr>
          <p:spPr>
            <a:xfrm>
              <a:off x="1178600" y="2077475"/>
              <a:ext cx="2322025" cy="86350"/>
            </a:xfrm>
            <a:custGeom>
              <a:avLst/>
              <a:gdLst/>
              <a:ahLst/>
              <a:cxnLst/>
              <a:rect l="l" t="t" r="r" b="b"/>
              <a:pathLst>
                <a:path w="92881" h="3454" extrusionOk="0">
                  <a:moveTo>
                    <a:pt x="3536" y="0"/>
                  </a:moveTo>
                  <a:lnTo>
                    <a:pt x="0" y="3453"/>
                  </a:lnTo>
                  <a:lnTo>
                    <a:pt x="92881" y="3453"/>
                  </a:lnTo>
                  <a:lnTo>
                    <a:pt x="8948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3" name="Google Shape;1363;g22aa10dd05b_0_347"/>
            <p:cNvSpPr/>
            <p:nvPr/>
          </p:nvSpPr>
          <p:spPr>
            <a:xfrm>
              <a:off x="1178600" y="227850"/>
              <a:ext cx="88425" cy="1935975"/>
            </a:xfrm>
            <a:custGeom>
              <a:avLst/>
              <a:gdLst/>
              <a:ahLst/>
              <a:cxnLst/>
              <a:rect l="l" t="t" r="r" b="b"/>
              <a:pathLst>
                <a:path w="3537" h="77439" extrusionOk="0">
                  <a:moveTo>
                    <a:pt x="0" y="0"/>
                  </a:moveTo>
                  <a:lnTo>
                    <a:pt x="0" y="77438"/>
                  </a:lnTo>
                  <a:lnTo>
                    <a:pt x="3536" y="73985"/>
                  </a:lnTo>
                  <a:lnTo>
                    <a:pt x="3536" y="3310"/>
                  </a:lnTo>
                  <a:lnTo>
                    <a:pt x="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4" name="Google Shape;1364;g22aa10dd05b_0_347"/>
            <p:cNvSpPr/>
            <p:nvPr/>
          </p:nvSpPr>
          <p:spPr>
            <a:xfrm>
              <a:off x="1192575" y="264150"/>
              <a:ext cx="2297650" cy="1859550"/>
            </a:xfrm>
            <a:custGeom>
              <a:avLst/>
              <a:gdLst/>
              <a:ahLst/>
              <a:cxnLst/>
              <a:rect l="l" t="t" r="r" b="b"/>
              <a:pathLst>
                <a:path w="91906" h="74382" extrusionOk="0">
                  <a:moveTo>
                    <a:pt x="45949" y="1"/>
                  </a:moveTo>
                  <a:cubicBezTo>
                    <a:pt x="31624" y="1"/>
                    <a:pt x="17301" y="620"/>
                    <a:pt x="2977" y="1858"/>
                  </a:cubicBezTo>
                  <a:cubicBezTo>
                    <a:pt x="1" y="25432"/>
                    <a:pt x="1" y="48959"/>
                    <a:pt x="2977" y="72533"/>
                  </a:cubicBezTo>
                  <a:cubicBezTo>
                    <a:pt x="17301" y="73766"/>
                    <a:pt x="31624" y="74382"/>
                    <a:pt x="45949" y="74382"/>
                  </a:cubicBezTo>
                  <a:cubicBezTo>
                    <a:pt x="60273" y="74382"/>
                    <a:pt x="74600" y="73766"/>
                    <a:pt x="88929" y="72533"/>
                  </a:cubicBezTo>
                  <a:cubicBezTo>
                    <a:pt x="91905" y="48959"/>
                    <a:pt x="91905" y="25432"/>
                    <a:pt x="88929" y="1858"/>
                  </a:cubicBezTo>
                  <a:cubicBezTo>
                    <a:pt x="74600" y="620"/>
                    <a:pt x="60273" y="1"/>
                    <a:pt x="45949" y="1"/>
                  </a:cubicBezTo>
                  <a:close/>
                </a:path>
              </a:pathLst>
            </a:custGeom>
            <a:gradFill>
              <a:gsLst>
                <a:gs pos="0">
                  <a:schemeClr val="accent4"/>
                </a:gs>
                <a:gs pos="67000">
                  <a:schemeClr val="accent5"/>
                </a:gs>
                <a:gs pos="100000">
                  <a:schemeClr val="accent6"/>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65" name="Google Shape;1365;g22aa10dd05b_0_347"/>
          <p:cNvSpPr txBox="1"/>
          <p:nvPr/>
        </p:nvSpPr>
        <p:spPr>
          <a:xfrm>
            <a:off x="4977075" y="788319"/>
            <a:ext cx="1030200" cy="402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900" b="1">
                <a:solidFill>
                  <a:schemeClr val="dk1"/>
                </a:solidFill>
                <a:latin typeface="Orbitron"/>
                <a:ea typeface="Orbitron"/>
                <a:cs typeface="Orbitron"/>
                <a:sym typeface="Orbitron"/>
              </a:rPr>
              <a:t>Count</a:t>
            </a:r>
            <a:endParaRPr sz="900" b="1">
              <a:solidFill>
                <a:schemeClr val="dk1"/>
              </a:solidFill>
              <a:latin typeface="Orbitron"/>
              <a:ea typeface="Orbitron"/>
              <a:cs typeface="Orbitron"/>
              <a:sym typeface="Orbitron"/>
            </a:endParaRPr>
          </a:p>
          <a:p>
            <a:pPr marL="0" marR="0" lvl="0" indent="0" algn="ctr" rtl="0">
              <a:lnSpc>
                <a:spcPct val="100000"/>
              </a:lnSpc>
              <a:spcBef>
                <a:spcPts val="0"/>
              </a:spcBef>
              <a:spcAft>
                <a:spcPts val="0"/>
              </a:spcAft>
              <a:buClr>
                <a:srgbClr val="000000"/>
              </a:buClr>
              <a:buSzPts val="1800"/>
              <a:buFont typeface="Arial"/>
              <a:buNone/>
            </a:pPr>
            <a:r>
              <a:rPr lang="en" sz="900" b="1">
                <a:solidFill>
                  <a:schemeClr val="dk1"/>
                </a:solidFill>
                <a:latin typeface="Orbitron"/>
                <a:ea typeface="Orbitron"/>
                <a:cs typeface="Orbitron"/>
                <a:sym typeface="Orbitron"/>
              </a:rPr>
              <a:t>Vectorizer</a:t>
            </a:r>
            <a:endParaRPr sz="900" b="1">
              <a:solidFill>
                <a:schemeClr val="dk1"/>
              </a:solidFill>
              <a:latin typeface="Orbitron"/>
              <a:ea typeface="Orbitron"/>
              <a:cs typeface="Orbitron"/>
              <a:sym typeface="Orbitron"/>
            </a:endParaRPr>
          </a:p>
          <a:p>
            <a:pPr marL="0" marR="0" lvl="0" indent="0" algn="ctr" rtl="0">
              <a:lnSpc>
                <a:spcPct val="100000"/>
              </a:lnSpc>
              <a:spcBef>
                <a:spcPts val="0"/>
              </a:spcBef>
              <a:spcAft>
                <a:spcPts val="0"/>
              </a:spcAft>
              <a:buClr>
                <a:srgbClr val="000000"/>
              </a:buClr>
              <a:buSzPts val="1800"/>
              <a:buFont typeface="Arial"/>
              <a:buNone/>
            </a:pPr>
            <a:endParaRPr sz="900" b="1">
              <a:solidFill>
                <a:schemeClr val="dk1"/>
              </a:solidFill>
              <a:latin typeface="Orbitron"/>
              <a:ea typeface="Orbitron"/>
              <a:cs typeface="Orbitron"/>
              <a:sym typeface="Orbitron"/>
            </a:endParaRPr>
          </a:p>
          <a:p>
            <a:pPr marL="0" marR="0" lvl="0" indent="0" algn="ctr" rtl="0">
              <a:lnSpc>
                <a:spcPct val="100000"/>
              </a:lnSpc>
              <a:spcBef>
                <a:spcPts val="0"/>
              </a:spcBef>
              <a:spcAft>
                <a:spcPts val="0"/>
              </a:spcAft>
              <a:buClr>
                <a:srgbClr val="000000"/>
              </a:buClr>
              <a:buSzPts val="1800"/>
              <a:buFont typeface="Arial"/>
              <a:buNone/>
            </a:pPr>
            <a:r>
              <a:rPr lang="en" sz="900" b="1">
                <a:solidFill>
                  <a:schemeClr val="dk1"/>
                </a:solidFill>
                <a:latin typeface="Orbitron"/>
                <a:ea typeface="Orbitron"/>
                <a:cs typeface="Orbitron"/>
                <a:sym typeface="Orbitron"/>
              </a:rPr>
              <a:t>Multinomial NB</a:t>
            </a:r>
            <a:endParaRPr sz="900" b="1">
              <a:solidFill>
                <a:schemeClr val="dk1"/>
              </a:solidFill>
              <a:latin typeface="Orbitron"/>
              <a:ea typeface="Orbitron"/>
              <a:cs typeface="Orbitron"/>
              <a:sym typeface="Orbitron"/>
            </a:endParaRPr>
          </a:p>
        </p:txBody>
      </p:sp>
      <p:grpSp>
        <p:nvGrpSpPr>
          <p:cNvPr id="1366" name="Google Shape;1366;g22aa10dd05b_0_347"/>
          <p:cNvGrpSpPr/>
          <p:nvPr/>
        </p:nvGrpSpPr>
        <p:grpSpPr>
          <a:xfrm>
            <a:off x="4987224" y="1581690"/>
            <a:ext cx="1034304" cy="949159"/>
            <a:chOff x="1054775" y="76025"/>
            <a:chExt cx="2578025" cy="2365800"/>
          </a:xfrm>
        </p:grpSpPr>
        <p:sp>
          <p:nvSpPr>
            <p:cNvPr id="1367" name="Google Shape;1367;g22aa10dd05b_0_347"/>
            <p:cNvSpPr/>
            <p:nvPr/>
          </p:nvSpPr>
          <p:spPr>
            <a:xfrm>
              <a:off x="1054775" y="76025"/>
              <a:ext cx="2578025" cy="2365800"/>
            </a:xfrm>
            <a:custGeom>
              <a:avLst/>
              <a:gdLst/>
              <a:ahLst/>
              <a:cxnLst/>
              <a:rect l="l" t="t" r="r" b="b"/>
              <a:pathLst>
                <a:path w="103121" h="94632" extrusionOk="0">
                  <a:moveTo>
                    <a:pt x="1536" y="1"/>
                  </a:moveTo>
                  <a:cubicBezTo>
                    <a:pt x="691" y="1"/>
                    <a:pt x="0" y="692"/>
                    <a:pt x="0" y="1537"/>
                  </a:cubicBezTo>
                  <a:lnTo>
                    <a:pt x="0" y="93096"/>
                  </a:lnTo>
                  <a:cubicBezTo>
                    <a:pt x="0" y="93941"/>
                    <a:pt x="691" y="94632"/>
                    <a:pt x="1536" y="94632"/>
                  </a:cubicBezTo>
                  <a:lnTo>
                    <a:pt x="101584" y="94632"/>
                  </a:lnTo>
                  <a:cubicBezTo>
                    <a:pt x="102430" y="94632"/>
                    <a:pt x="103120" y="93941"/>
                    <a:pt x="103120" y="93096"/>
                  </a:cubicBezTo>
                  <a:lnTo>
                    <a:pt x="103120" y="1537"/>
                  </a:lnTo>
                  <a:cubicBezTo>
                    <a:pt x="103120" y="692"/>
                    <a:pt x="102430" y="1"/>
                    <a:pt x="101584" y="1"/>
                  </a:cubicBezTo>
                  <a:close/>
                </a:path>
              </a:pathLst>
            </a:custGeom>
            <a:gradFill>
              <a:gsLst>
                <a:gs pos="0">
                  <a:schemeClr val="accent3"/>
                </a:gs>
                <a:gs pos="100000">
                  <a:schemeClr val="accent2"/>
                </a:gs>
              </a:gsLst>
              <a:lin ang="5400012" scaled="0"/>
            </a:gradFill>
            <a:ln>
              <a:noFill/>
            </a:ln>
            <a:effectLst>
              <a:outerShdw blurRad="357188" algn="bl" rotWithShape="0">
                <a:schemeClr val="accent2">
                  <a:alpha val="6275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8" name="Google Shape;1368;g22aa10dd05b_0_347"/>
            <p:cNvSpPr/>
            <p:nvPr/>
          </p:nvSpPr>
          <p:spPr>
            <a:xfrm>
              <a:off x="1185450" y="2264700"/>
              <a:ext cx="47050" cy="46750"/>
            </a:xfrm>
            <a:custGeom>
              <a:avLst/>
              <a:gdLst/>
              <a:ahLst/>
              <a:cxnLst/>
              <a:rect l="l" t="t" r="r" b="b"/>
              <a:pathLst>
                <a:path w="1882" h="1870" extrusionOk="0">
                  <a:moveTo>
                    <a:pt x="941" y="0"/>
                  </a:moveTo>
                  <a:cubicBezTo>
                    <a:pt x="417" y="0"/>
                    <a:pt x="0" y="417"/>
                    <a:pt x="0" y="929"/>
                  </a:cubicBezTo>
                  <a:cubicBezTo>
                    <a:pt x="0" y="1453"/>
                    <a:pt x="417" y="1870"/>
                    <a:pt x="941" y="1870"/>
                  </a:cubicBezTo>
                  <a:cubicBezTo>
                    <a:pt x="1465" y="1870"/>
                    <a:pt x="1881" y="1453"/>
                    <a:pt x="1881" y="929"/>
                  </a:cubicBezTo>
                  <a:cubicBezTo>
                    <a:pt x="1881" y="417"/>
                    <a:pt x="1453" y="0"/>
                    <a:pt x="94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9" name="Google Shape;1369;g22aa10dd05b_0_347"/>
            <p:cNvSpPr/>
            <p:nvPr/>
          </p:nvSpPr>
          <p:spPr>
            <a:xfrm>
              <a:off x="3334525" y="2227500"/>
              <a:ext cx="121450" cy="121150"/>
            </a:xfrm>
            <a:custGeom>
              <a:avLst/>
              <a:gdLst/>
              <a:ahLst/>
              <a:cxnLst/>
              <a:rect l="l" t="t" r="r" b="b"/>
              <a:pathLst>
                <a:path w="4858" h="4846" extrusionOk="0">
                  <a:moveTo>
                    <a:pt x="2429" y="0"/>
                  </a:moveTo>
                  <a:cubicBezTo>
                    <a:pt x="1084" y="0"/>
                    <a:pt x="0" y="1084"/>
                    <a:pt x="0" y="2429"/>
                  </a:cubicBezTo>
                  <a:cubicBezTo>
                    <a:pt x="0" y="3763"/>
                    <a:pt x="1084" y="4846"/>
                    <a:pt x="2429" y="4846"/>
                  </a:cubicBezTo>
                  <a:cubicBezTo>
                    <a:pt x="3775" y="4846"/>
                    <a:pt x="4858" y="3763"/>
                    <a:pt x="4858" y="2429"/>
                  </a:cubicBezTo>
                  <a:cubicBezTo>
                    <a:pt x="4858" y="1084"/>
                    <a:pt x="3775" y="0"/>
                    <a:pt x="242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0" name="Google Shape;1370;g22aa10dd05b_0_347"/>
            <p:cNvSpPr/>
            <p:nvPr/>
          </p:nvSpPr>
          <p:spPr>
            <a:xfrm>
              <a:off x="1995650" y="2288225"/>
              <a:ext cx="136075" cy="46750"/>
            </a:xfrm>
            <a:custGeom>
              <a:avLst/>
              <a:gdLst/>
              <a:ahLst/>
              <a:cxnLst/>
              <a:rect l="l" t="t" r="r" b="b"/>
              <a:pathLst>
                <a:path w="5443" h="1870" extrusionOk="0">
                  <a:moveTo>
                    <a:pt x="1" y="0"/>
                  </a:moveTo>
                  <a:lnTo>
                    <a:pt x="1"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1" name="Google Shape;1371;g22aa10dd05b_0_347"/>
            <p:cNvSpPr/>
            <p:nvPr/>
          </p:nvSpPr>
          <p:spPr>
            <a:xfrm>
              <a:off x="2140925" y="2288225"/>
              <a:ext cx="136350" cy="46750"/>
            </a:xfrm>
            <a:custGeom>
              <a:avLst/>
              <a:gdLst/>
              <a:ahLst/>
              <a:cxnLst/>
              <a:rect l="l" t="t" r="r" b="b"/>
              <a:pathLst>
                <a:path w="5454" h="1870" extrusionOk="0">
                  <a:moveTo>
                    <a:pt x="0" y="0"/>
                  </a:moveTo>
                  <a:lnTo>
                    <a:pt x="0" y="1869"/>
                  </a:lnTo>
                  <a:lnTo>
                    <a:pt x="5453" y="1869"/>
                  </a:lnTo>
                  <a:lnTo>
                    <a:pt x="5453"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2" name="Google Shape;1372;g22aa10dd05b_0_347"/>
            <p:cNvSpPr/>
            <p:nvPr/>
          </p:nvSpPr>
          <p:spPr>
            <a:xfrm>
              <a:off x="2286475" y="2288225"/>
              <a:ext cx="136050" cy="46750"/>
            </a:xfrm>
            <a:custGeom>
              <a:avLst/>
              <a:gdLst/>
              <a:ahLst/>
              <a:cxnLst/>
              <a:rect l="l" t="t" r="r" b="b"/>
              <a:pathLst>
                <a:path w="5442" h="1870" extrusionOk="0">
                  <a:moveTo>
                    <a:pt x="0" y="0"/>
                  </a:moveTo>
                  <a:lnTo>
                    <a:pt x="0"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3" name="Google Shape;1373;g22aa10dd05b_0_347"/>
            <p:cNvSpPr/>
            <p:nvPr/>
          </p:nvSpPr>
          <p:spPr>
            <a:xfrm>
              <a:off x="2432025" y="2288225"/>
              <a:ext cx="136050" cy="46750"/>
            </a:xfrm>
            <a:custGeom>
              <a:avLst/>
              <a:gdLst/>
              <a:ahLst/>
              <a:cxnLst/>
              <a:rect l="l" t="t" r="r" b="b"/>
              <a:pathLst>
                <a:path w="5442" h="1870" extrusionOk="0">
                  <a:moveTo>
                    <a:pt x="1" y="0"/>
                  </a:moveTo>
                  <a:lnTo>
                    <a:pt x="1"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4" name="Google Shape;1374;g22aa10dd05b_0_347"/>
            <p:cNvSpPr/>
            <p:nvPr/>
          </p:nvSpPr>
          <p:spPr>
            <a:xfrm>
              <a:off x="2577275" y="2288225"/>
              <a:ext cx="136350" cy="46750"/>
            </a:xfrm>
            <a:custGeom>
              <a:avLst/>
              <a:gdLst/>
              <a:ahLst/>
              <a:cxnLst/>
              <a:rect l="l" t="t" r="r" b="b"/>
              <a:pathLst>
                <a:path w="5454" h="1870" extrusionOk="0">
                  <a:moveTo>
                    <a:pt x="1" y="0"/>
                  </a:moveTo>
                  <a:lnTo>
                    <a:pt x="1" y="1869"/>
                  </a:lnTo>
                  <a:lnTo>
                    <a:pt x="5454" y="1869"/>
                  </a:lnTo>
                  <a:lnTo>
                    <a:pt x="545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5" name="Google Shape;1375;g22aa10dd05b_0_347"/>
            <p:cNvSpPr/>
            <p:nvPr/>
          </p:nvSpPr>
          <p:spPr>
            <a:xfrm>
              <a:off x="3415775" y="227850"/>
              <a:ext cx="84850" cy="1935975"/>
            </a:xfrm>
            <a:custGeom>
              <a:avLst/>
              <a:gdLst/>
              <a:ahLst/>
              <a:cxnLst/>
              <a:rect l="l" t="t" r="r" b="b"/>
              <a:pathLst>
                <a:path w="3394" h="77439" extrusionOk="0">
                  <a:moveTo>
                    <a:pt x="3394" y="0"/>
                  </a:moveTo>
                  <a:lnTo>
                    <a:pt x="1" y="3310"/>
                  </a:lnTo>
                  <a:lnTo>
                    <a:pt x="1" y="73985"/>
                  </a:lnTo>
                  <a:lnTo>
                    <a:pt x="3394" y="77438"/>
                  </a:lnTo>
                  <a:lnTo>
                    <a:pt x="339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6" name="Google Shape;1376;g22aa10dd05b_0_347"/>
            <p:cNvSpPr/>
            <p:nvPr/>
          </p:nvSpPr>
          <p:spPr>
            <a:xfrm>
              <a:off x="1178600" y="227850"/>
              <a:ext cx="2322025" cy="82775"/>
            </a:xfrm>
            <a:custGeom>
              <a:avLst/>
              <a:gdLst/>
              <a:ahLst/>
              <a:cxnLst/>
              <a:rect l="l" t="t" r="r" b="b"/>
              <a:pathLst>
                <a:path w="92881" h="3311" extrusionOk="0">
                  <a:moveTo>
                    <a:pt x="0" y="0"/>
                  </a:moveTo>
                  <a:lnTo>
                    <a:pt x="3536" y="3310"/>
                  </a:lnTo>
                  <a:lnTo>
                    <a:pt x="89488" y="3310"/>
                  </a:lnTo>
                  <a:lnTo>
                    <a:pt x="9288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7" name="Google Shape;1377;g22aa10dd05b_0_347"/>
            <p:cNvSpPr/>
            <p:nvPr/>
          </p:nvSpPr>
          <p:spPr>
            <a:xfrm>
              <a:off x="1178600" y="2077475"/>
              <a:ext cx="2322025" cy="86350"/>
            </a:xfrm>
            <a:custGeom>
              <a:avLst/>
              <a:gdLst/>
              <a:ahLst/>
              <a:cxnLst/>
              <a:rect l="l" t="t" r="r" b="b"/>
              <a:pathLst>
                <a:path w="92881" h="3454" extrusionOk="0">
                  <a:moveTo>
                    <a:pt x="3536" y="0"/>
                  </a:moveTo>
                  <a:lnTo>
                    <a:pt x="0" y="3453"/>
                  </a:lnTo>
                  <a:lnTo>
                    <a:pt x="92881" y="3453"/>
                  </a:lnTo>
                  <a:lnTo>
                    <a:pt x="8948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8" name="Google Shape;1378;g22aa10dd05b_0_347"/>
            <p:cNvSpPr/>
            <p:nvPr/>
          </p:nvSpPr>
          <p:spPr>
            <a:xfrm>
              <a:off x="1178600" y="227850"/>
              <a:ext cx="88425" cy="1935975"/>
            </a:xfrm>
            <a:custGeom>
              <a:avLst/>
              <a:gdLst/>
              <a:ahLst/>
              <a:cxnLst/>
              <a:rect l="l" t="t" r="r" b="b"/>
              <a:pathLst>
                <a:path w="3537" h="77439" extrusionOk="0">
                  <a:moveTo>
                    <a:pt x="0" y="0"/>
                  </a:moveTo>
                  <a:lnTo>
                    <a:pt x="0" y="77438"/>
                  </a:lnTo>
                  <a:lnTo>
                    <a:pt x="3536" y="73985"/>
                  </a:lnTo>
                  <a:lnTo>
                    <a:pt x="3536" y="3310"/>
                  </a:lnTo>
                  <a:lnTo>
                    <a:pt x="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9" name="Google Shape;1379;g22aa10dd05b_0_347"/>
            <p:cNvSpPr/>
            <p:nvPr/>
          </p:nvSpPr>
          <p:spPr>
            <a:xfrm>
              <a:off x="1192575" y="264150"/>
              <a:ext cx="2297650" cy="1859550"/>
            </a:xfrm>
            <a:custGeom>
              <a:avLst/>
              <a:gdLst/>
              <a:ahLst/>
              <a:cxnLst/>
              <a:rect l="l" t="t" r="r" b="b"/>
              <a:pathLst>
                <a:path w="91906" h="74382" extrusionOk="0">
                  <a:moveTo>
                    <a:pt x="45949" y="1"/>
                  </a:moveTo>
                  <a:cubicBezTo>
                    <a:pt x="31624" y="1"/>
                    <a:pt x="17301" y="620"/>
                    <a:pt x="2977" y="1858"/>
                  </a:cubicBezTo>
                  <a:cubicBezTo>
                    <a:pt x="1" y="25432"/>
                    <a:pt x="1" y="48959"/>
                    <a:pt x="2977" y="72533"/>
                  </a:cubicBezTo>
                  <a:cubicBezTo>
                    <a:pt x="17301" y="73766"/>
                    <a:pt x="31624" y="74382"/>
                    <a:pt x="45949" y="74382"/>
                  </a:cubicBezTo>
                  <a:cubicBezTo>
                    <a:pt x="60273" y="74382"/>
                    <a:pt x="74600" y="73766"/>
                    <a:pt x="88929" y="72533"/>
                  </a:cubicBezTo>
                  <a:cubicBezTo>
                    <a:pt x="91905" y="48959"/>
                    <a:pt x="91905" y="25432"/>
                    <a:pt x="88929" y="1858"/>
                  </a:cubicBezTo>
                  <a:cubicBezTo>
                    <a:pt x="74600" y="620"/>
                    <a:pt x="60273" y="1"/>
                    <a:pt x="45949" y="1"/>
                  </a:cubicBezTo>
                  <a:close/>
                </a:path>
              </a:pathLst>
            </a:custGeom>
            <a:gradFill>
              <a:gsLst>
                <a:gs pos="0">
                  <a:schemeClr val="accent4"/>
                </a:gs>
                <a:gs pos="67000">
                  <a:schemeClr val="accent5"/>
                </a:gs>
                <a:gs pos="100000">
                  <a:schemeClr val="accent6"/>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80" name="Google Shape;1380;g22aa10dd05b_0_347"/>
          <p:cNvSpPr txBox="1"/>
          <p:nvPr/>
        </p:nvSpPr>
        <p:spPr>
          <a:xfrm>
            <a:off x="4977075" y="1855119"/>
            <a:ext cx="1030200" cy="402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900" b="1">
                <a:solidFill>
                  <a:schemeClr val="dk1"/>
                </a:solidFill>
                <a:latin typeface="Orbitron"/>
                <a:ea typeface="Orbitron"/>
                <a:cs typeface="Orbitron"/>
                <a:sym typeface="Orbitron"/>
              </a:rPr>
              <a:t>TFIDF Vectorizer</a:t>
            </a:r>
            <a:endParaRPr sz="900" b="1">
              <a:solidFill>
                <a:schemeClr val="dk1"/>
              </a:solidFill>
              <a:latin typeface="Orbitron"/>
              <a:ea typeface="Orbitron"/>
              <a:cs typeface="Orbitron"/>
              <a:sym typeface="Orbitron"/>
            </a:endParaRPr>
          </a:p>
          <a:p>
            <a:pPr marL="0" marR="0" lvl="0" indent="0" algn="ctr" rtl="0">
              <a:lnSpc>
                <a:spcPct val="100000"/>
              </a:lnSpc>
              <a:spcBef>
                <a:spcPts val="0"/>
              </a:spcBef>
              <a:spcAft>
                <a:spcPts val="0"/>
              </a:spcAft>
              <a:buClr>
                <a:srgbClr val="000000"/>
              </a:buClr>
              <a:buSzPts val="1800"/>
              <a:buFont typeface="Arial"/>
              <a:buNone/>
            </a:pPr>
            <a:endParaRPr sz="900" b="1">
              <a:solidFill>
                <a:schemeClr val="dk1"/>
              </a:solidFill>
              <a:latin typeface="Orbitron"/>
              <a:ea typeface="Orbitron"/>
              <a:cs typeface="Orbitron"/>
              <a:sym typeface="Orbitron"/>
            </a:endParaRPr>
          </a:p>
          <a:p>
            <a:pPr marL="0" marR="0" lvl="0" indent="0" algn="ctr" rtl="0">
              <a:lnSpc>
                <a:spcPct val="100000"/>
              </a:lnSpc>
              <a:spcBef>
                <a:spcPts val="0"/>
              </a:spcBef>
              <a:spcAft>
                <a:spcPts val="0"/>
              </a:spcAft>
              <a:buClr>
                <a:srgbClr val="000000"/>
              </a:buClr>
              <a:buSzPts val="1800"/>
              <a:buFont typeface="Arial"/>
              <a:buNone/>
            </a:pPr>
            <a:r>
              <a:rPr lang="en" sz="900" b="1">
                <a:solidFill>
                  <a:schemeClr val="dk1"/>
                </a:solidFill>
                <a:latin typeface="Orbitron"/>
                <a:ea typeface="Orbitron"/>
                <a:cs typeface="Orbitron"/>
                <a:sym typeface="Orbitron"/>
              </a:rPr>
              <a:t>Multinomial NB</a:t>
            </a:r>
            <a:endParaRPr sz="900" b="1">
              <a:solidFill>
                <a:schemeClr val="dk1"/>
              </a:solidFill>
              <a:latin typeface="Orbitron"/>
              <a:ea typeface="Orbitron"/>
              <a:cs typeface="Orbitron"/>
              <a:sym typeface="Orbitron"/>
            </a:endParaRPr>
          </a:p>
        </p:txBody>
      </p:sp>
      <p:cxnSp>
        <p:nvCxnSpPr>
          <p:cNvPr id="1381" name="Google Shape;1381;g22aa10dd05b_0_347"/>
          <p:cNvCxnSpPr/>
          <p:nvPr/>
        </p:nvCxnSpPr>
        <p:spPr>
          <a:xfrm rot="10800000">
            <a:off x="4375175" y="3126875"/>
            <a:ext cx="410400" cy="325200"/>
          </a:xfrm>
          <a:prstGeom prst="bentConnector3">
            <a:avLst>
              <a:gd name="adj1" fmla="val 50000"/>
            </a:avLst>
          </a:prstGeom>
          <a:noFill/>
          <a:ln w="19050" cap="flat" cmpd="sng">
            <a:solidFill>
              <a:schemeClr val="lt1"/>
            </a:solidFill>
            <a:prstDash val="solid"/>
            <a:round/>
            <a:headEnd type="oval" w="med" len="med"/>
            <a:tailEnd type="oval" w="med" len="med"/>
          </a:ln>
        </p:spPr>
      </p:cxnSp>
      <p:grpSp>
        <p:nvGrpSpPr>
          <p:cNvPr id="1382" name="Google Shape;1382;g22aa10dd05b_0_347"/>
          <p:cNvGrpSpPr/>
          <p:nvPr/>
        </p:nvGrpSpPr>
        <p:grpSpPr>
          <a:xfrm>
            <a:off x="4987224" y="2724690"/>
            <a:ext cx="1034304" cy="949159"/>
            <a:chOff x="1054775" y="76025"/>
            <a:chExt cx="2578025" cy="2365800"/>
          </a:xfrm>
        </p:grpSpPr>
        <p:sp>
          <p:nvSpPr>
            <p:cNvPr id="1383" name="Google Shape;1383;g22aa10dd05b_0_347"/>
            <p:cNvSpPr/>
            <p:nvPr/>
          </p:nvSpPr>
          <p:spPr>
            <a:xfrm>
              <a:off x="1054775" y="76025"/>
              <a:ext cx="2578025" cy="2365800"/>
            </a:xfrm>
            <a:custGeom>
              <a:avLst/>
              <a:gdLst/>
              <a:ahLst/>
              <a:cxnLst/>
              <a:rect l="l" t="t" r="r" b="b"/>
              <a:pathLst>
                <a:path w="103121" h="94632" extrusionOk="0">
                  <a:moveTo>
                    <a:pt x="1536" y="1"/>
                  </a:moveTo>
                  <a:cubicBezTo>
                    <a:pt x="691" y="1"/>
                    <a:pt x="0" y="692"/>
                    <a:pt x="0" y="1537"/>
                  </a:cubicBezTo>
                  <a:lnTo>
                    <a:pt x="0" y="93096"/>
                  </a:lnTo>
                  <a:cubicBezTo>
                    <a:pt x="0" y="93941"/>
                    <a:pt x="691" y="94632"/>
                    <a:pt x="1536" y="94632"/>
                  </a:cubicBezTo>
                  <a:lnTo>
                    <a:pt x="101584" y="94632"/>
                  </a:lnTo>
                  <a:cubicBezTo>
                    <a:pt x="102430" y="94632"/>
                    <a:pt x="103120" y="93941"/>
                    <a:pt x="103120" y="93096"/>
                  </a:cubicBezTo>
                  <a:lnTo>
                    <a:pt x="103120" y="1537"/>
                  </a:lnTo>
                  <a:cubicBezTo>
                    <a:pt x="103120" y="692"/>
                    <a:pt x="102430" y="1"/>
                    <a:pt x="101584" y="1"/>
                  </a:cubicBezTo>
                  <a:close/>
                </a:path>
              </a:pathLst>
            </a:custGeom>
            <a:gradFill>
              <a:gsLst>
                <a:gs pos="0">
                  <a:schemeClr val="accent3"/>
                </a:gs>
                <a:gs pos="100000">
                  <a:schemeClr val="accent2"/>
                </a:gs>
              </a:gsLst>
              <a:lin ang="5400012" scaled="0"/>
            </a:gradFill>
            <a:ln>
              <a:noFill/>
            </a:ln>
            <a:effectLst>
              <a:outerShdw blurRad="357188" algn="bl" rotWithShape="0">
                <a:schemeClr val="accent2">
                  <a:alpha val="6275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4" name="Google Shape;1384;g22aa10dd05b_0_347"/>
            <p:cNvSpPr/>
            <p:nvPr/>
          </p:nvSpPr>
          <p:spPr>
            <a:xfrm>
              <a:off x="1185450" y="2264700"/>
              <a:ext cx="47050" cy="46750"/>
            </a:xfrm>
            <a:custGeom>
              <a:avLst/>
              <a:gdLst/>
              <a:ahLst/>
              <a:cxnLst/>
              <a:rect l="l" t="t" r="r" b="b"/>
              <a:pathLst>
                <a:path w="1882" h="1870" extrusionOk="0">
                  <a:moveTo>
                    <a:pt x="941" y="0"/>
                  </a:moveTo>
                  <a:cubicBezTo>
                    <a:pt x="417" y="0"/>
                    <a:pt x="0" y="417"/>
                    <a:pt x="0" y="929"/>
                  </a:cubicBezTo>
                  <a:cubicBezTo>
                    <a:pt x="0" y="1453"/>
                    <a:pt x="417" y="1870"/>
                    <a:pt x="941" y="1870"/>
                  </a:cubicBezTo>
                  <a:cubicBezTo>
                    <a:pt x="1465" y="1870"/>
                    <a:pt x="1881" y="1453"/>
                    <a:pt x="1881" y="929"/>
                  </a:cubicBezTo>
                  <a:cubicBezTo>
                    <a:pt x="1881" y="417"/>
                    <a:pt x="1453" y="0"/>
                    <a:pt x="94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5" name="Google Shape;1385;g22aa10dd05b_0_347"/>
            <p:cNvSpPr/>
            <p:nvPr/>
          </p:nvSpPr>
          <p:spPr>
            <a:xfrm>
              <a:off x="3334525" y="2227500"/>
              <a:ext cx="121450" cy="121150"/>
            </a:xfrm>
            <a:custGeom>
              <a:avLst/>
              <a:gdLst/>
              <a:ahLst/>
              <a:cxnLst/>
              <a:rect l="l" t="t" r="r" b="b"/>
              <a:pathLst>
                <a:path w="4858" h="4846" extrusionOk="0">
                  <a:moveTo>
                    <a:pt x="2429" y="0"/>
                  </a:moveTo>
                  <a:cubicBezTo>
                    <a:pt x="1084" y="0"/>
                    <a:pt x="0" y="1084"/>
                    <a:pt x="0" y="2429"/>
                  </a:cubicBezTo>
                  <a:cubicBezTo>
                    <a:pt x="0" y="3763"/>
                    <a:pt x="1084" y="4846"/>
                    <a:pt x="2429" y="4846"/>
                  </a:cubicBezTo>
                  <a:cubicBezTo>
                    <a:pt x="3775" y="4846"/>
                    <a:pt x="4858" y="3763"/>
                    <a:pt x="4858" y="2429"/>
                  </a:cubicBezTo>
                  <a:cubicBezTo>
                    <a:pt x="4858" y="1084"/>
                    <a:pt x="3775" y="0"/>
                    <a:pt x="242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6" name="Google Shape;1386;g22aa10dd05b_0_347"/>
            <p:cNvSpPr/>
            <p:nvPr/>
          </p:nvSpPr>
          <p:spPr>
            <a:xfrm>
              <a:off x="1995650" y="2288225"/>
              <a:ext cx="136075" cy="46750"/>
            </a:xfrm>
            <a:custGeom>
              <a:avLst/>
              <a:gdLst/>
              <a:ahLst/>
              <a:cxnLst/>
              <a:rect l="l" t="t" r="r" b="b"/>
              <a:pathLst>
                <a:path w="5443" h="1870" extrusionOk="0">
                  <a:moveTo>
                    <a:pt x="1" y="0"/>
                  </a:moveTo>
                  <a:lnTo>
                    <a:pt x="1"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7" name="Google Shape;1387;g22aa10dd05b_0_347"/>
            <p:cNvSpPr/>
            <p:nvPr/>
          </p:nvSpPr>
          <p:spPr>
            <a:xfrm>
              <a:off x="2140925" y="2288225"/>
              <a:ext cx="136350" cy="46750"/>
            </a:xfrm>
            <a:custGeom>
              <a:avLst/>
              <a:gdLst/>
              <a:ahLst/>
              <a:cxnLst/>
              <a:rect l="l" t="t" r="r" b="b"/>
              <a:pathLst>
                <a:path w="5454" h="1870" extrusionOk="0">
                  <a:moveTo>
                    <a:pt x="0" y="0"/>
                  </a:moveTo>
                  <a:lnTo>
                    <a:pt x="0" y="1869"/>
                  </a:lnTo>
                  <a:lnTo>
                    <a:pt x="5453" y="1869"/>
                  </a:lnTo>
                  <a:lnTo>
                    <a:pt x="5453"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8" name="Google Shape;1388;g22aa10dd05b_0_347"/>
            <p:cNvSpPr/>
            <p:nvPr/>
          </p:nvSpPr>
          <p:spPr>
            <a:xfrm>
              <a:off x="2286475" y="2288225"/>
              <a:ext cx="136050" cy="46750"/>
            </a:xfrm>
            <a:custGeom>
              <a:avLst/>
              <a:gdLst/>
              <a:ahLst/>
              <a:cxnLst/>
              <a:rect l="l" t="t" r="r" b="b"/>
              <a:pathLst>
                <a:path w="5442" h="1870" extrusionOk="0">
                  <a:moveTo>
                    <a:pt x="0" y="0"/>
                  </a:moveTo>
                  <a:lnTo>
                    <a:pt x="0"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g22aa10dd05b_0_347"/>
            <p:cNvSpPr/>
            <p:nvPr/>
          </p:nvSpPr>
          <p:spPr>
            <a:xfrm>
              <a:off x="2432025" y="2288225"/>
              <a:ext cx="136050" cy="46750"/>
            </a:xfrm>
            <a:custGeom>
              <a:avLst/>
              <a:gdLst/>
              <a:ahLst/>
              <a:cxnLst/>
              <a:rect l="l" t="t" r="r" b="b"/>
              <a:pathLst>
                <a:path w="5442" h="1870" extrusionOk="0">
                  <a:moveTo>
                    <a:pt x="1" y="0"/>
                  </a:moveTo>
                  <a:lnTo>
                    <a:pt x="1"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0" name="Google Shape;1390;g22aa10dd05b_0_347"/>
            <p:cNvSpPr/>
            <p:nvPr/>
          </p:nvSpPr>
          <p:spPr>
            <a:xfrm>
              <a:off x="2577275" y="2288225"/>
              <a:ext cx="136350" cy="46750"/>
            </a:xfrm>
            <a:custGeom>
              <a:avLst/>
              <a:gdLst/>
              <a:ahLst/>
              <a:cxnLst/>
              <a:rect l="l" t="t" r="r" b="b"/>
              <a:pathLst>
                <a:path w="5454" h="1870" extrusionOk="0">
                  <a:moveTo>
                    <a:pt x="1" y="0"/>
                  </a:moveTo>
                  <a:lnTo>
                    <a:pt x="1" y="1869"/>
                  </a:lnTo>
                  <a:lnTo>
                    <a:pt x="5454" y="1869"/>
                  </a:lnTo>
                  <a:lnTo>
                    <a:pt x="545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1" name="Google Shape;1391;g22aa10dd05b_0_347"/>
            <p:cNvSpPr/>
            <p:nvPr/>
          </p:nvSpPr>
          <p:spPr>
            <a:xfrm>
              <a:off x="3415775" y="227850"/>
              <a:ext cx="84850" cy="1935975"/>
            </a:xfrm>
            <a:custGeom>
              <a:avLst/>
              <a:gdLst/>
              <a:ahLst/>
              <a:cxnLst/>
              <a:rect l="l" t="t" r="r" b="b"/>
              <a:pathLst>
                <a:path w="3394" h="77439" extrusionOk="0">
                  <a:moveTo>
                    <a:pt x="3394" y="0"/>
                  </a:moveTo>
                  <a:lnTo>
                    <a:pt x="1" y="3310"/>
                  </a:lnTo>
                  <a:lnTo>
                    <a:pt x="1" y="73985"/>
                  </a:lnTo>
                  <a:lnTo>
                    <a:pt x="3394" y="77438"/>
                  </a:lnTo>
                  <a:lnTo>
                    <a:pt x="339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2" name="Google Shape;1392;g22aa10dd05b_0_347"/>
            <p:cNvSpPr/>
            <p:nvPr/>
          </p:nvSpPr>
          <p:spPr>
            <a:xfrm>
              <a:off x="1178600" y="227850"/>
              <a:ext cx="2322025" cy="82775"/>
            </a:xfrm>
            <a:custGeom>
              <a:avLst/>
              <a:gdLst/>
              <a:ahLst/>
              <a:cxnLst/>
              <a:rect l="l" t="t" r="r" b="b"/>
              <a:pathLst>
                <a:path w="92881" h="3311" extrusionOk="0">
                  <a:moveTo>
                    <a:pt x="0" y="0"/>
                  </a:moveTo>
                  <a:lnTo>
                    <a:pt x="3536" y="3310"/>
                  </a:lnTo>
                  <a:lnTo>
                    <a:pt x="89488" y="3310"/>
                  </a:lnTo>
                  <a:lnTo>
                    <a:pt x="9288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3" name="Google Shape;1393;g22aa10dd05b_0_347"/>
            <p:cNvSpPr/>
            <p:nvPr/>
          </p:nvSpPr>
          <p:spPr>
            <a:xfrm>
              <a:off x="1178600" y="2077475"/>
              <a:ext cx="2322025" cy="86350"/>
            </a:xfrm>
            <a:custGeom>
              <a:avLst/>
              <a:gdLst/>
              <a:ahLst/>
              <a:cxnLst/>
              <a:rect l="l" t="t" r="r" b="b"/>
              <a:pathLst>
                <a:path w="92881" h="3454" extrusionOk="0">
                  <a:moveTo>
                    <a:pt x="3536" y="0"/>
                  </a:moveTo>
                  <a:lnTo>
                    <a:pt x="0" y="3453"/>
                  </a:lnTo>
                  <a:lnTo>
                    <a:pt x="92881" y="3453"/>
                  </a:lnTo>
                  <a:lnTo>
                    <a:pt x="8948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4" name="Google Shape;1394;g22aa10dd05b_0_347"/>
            <p:cNvSpPr/>
            <p:nvPr/>
          </p:nvSpPr>
          <p:spPr>
            <a:xfrm>
              <a:off x="1178600" y="227850"/>
              <a:ext cx="88425" cy="1935975"/>
            </a:xfrm>
            <a:custGeom>
              <a:avLst/>
              <a:gdLst/>
              <a:ahLst/>
              <a:cxnLst/>
              <a:rect l="l" t="t" r="r" b="b"/>
              <a:pathLst>
                <a:path w="3537" h="77439" extrusionOk="0">
                  <a:moveTo>
                    <a:pt x="0" y="0"/>
                  </a:moveTo>
                  <a:lnTo>
                    <a:pt x="0" y="77438"/>
                  </a:lnTo>
                  <a:lnTo>
                    <a:pt x="3536" y="73985"/>
                  </a:lnTo>
                  <a:lnTo>
                    <a:pt x="3536" y="3310"/>
                  </a:lnTo>
                  <a:lnTo>
                    <a:pt x="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5" name="Google Shape;1395;g22aa10dd05b_0_347"/>
            <p:cNvSpPr/>
            <p:nvPr/>
          </p:nvSpPr>
          <p:spPr>
            <a:xfrm>
              <a:off x="1192575" y="264150"/>
              <a:ext cx="2297650" cy="1859550"/>
            </a:xfrm>
            <a:custGeom>
              <a:avLst/>
              <a:gdLst/>
              <a:ahLst/>
              <a:cxnLst/>
              <a:rect l="l" t="t" r="r" b="b"/>
              <a:pathLst>
                <a:path w="91906" h="74382" extrusionOk="0">
                  <a:moveTo>
                    <a:pt x="45949" y="1"/>
                  </a:moveTo>
                  <a:cubicBezTo>
                    <a:pt x="31624" y="1"/>
                    <a:pt x="17301" y="620"/>
                    <a:pt x="2977" y="1858"/>
                  </a:cubicBezTo>
                  <a:cubicBezTo>
                    <a:pt x="1" y="25432"/>
                    <a:pt x="1" y="48959"/>
                    <a:pt x="2977" y="72533"/>
                  </a:cubicBezTo>
                  <a:cubicBezTo>
                    <a:pt x="17301" y="73766"/>
                    <a:pt x="31624" y="74382"/>
                    <a:pt x="45949" y="74382"/>
                  </a:cubicBezTo>
                  <a:cubicBezTo>
                    <a:pt x="60273" y="74382"/>
                    <a:pt x="74600" y="73766"/>
                    <a:pt x="88929" y="72533"/>
                  </a:cubicBezTo>
                  <a:cubicBezTo>
                    <a:pt x="91905" y="48959"/>
                    <a:pt x="91905" y="25432"/>
                    <a:pt x="88929" y="1858"/>
                  </a:cubicBezTo>
                  <a:cubicBezTo>
                    <a:pt x="74600" y="620"/>
                    <a:pt x="60273" y="1"/>
                    <a:pt x="45949" y="1"/>
                  </a:cubicBezTo>
                  <a:close/>
                </a:path>
              </a:pathLst>
            </a:custGeom>
            <a:gradFill>
              <a:gsLst>
                <a:gs pos="0">
                  <a:schemeClr val="accent4"/>
                </a:gs>
                <a:gs pos="67000">
                  <a:schemeClr val="accent5"/>
                </a:gs>
                <a:gs pos="100000">
                  <a:schemeClr val="accent6"/>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96" name="Google Shape;1396;g22aa10dd05b_0_347"/>
          <p:cNvSpPr txBox="1"/>
          <p:nvPr/>
        </p:nvSpPr>
        <p:spPr>
          <a:xfrm>
            <a:off x="4977075" y="2998119"/>
            <a:ext cx="1030200" cy="402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900" b="1">
                <a:solidFill>
                  <a:schemeClr val="dk1"/>
                </a:solidFill>
                <a:latin typeface="Orbitron"/>
                <a:ea typeface="Orbitron"/>
                <a:cs typeface="Orbitron"/>
                <a:sym typeface="Orbitron"/>
              </a:rPr>
              <a:t>TFIDF Vectorizer</a:t>
            </a:r>
            <a:endParaRPr sz="900" b="1">
              <a:solidFill>
                <a:schemeClr val="dk1"/>
              </a:solidFill>
              <a:latin typeface="Orbitron"/>
              <a:ea typeface="Orbitron"/>
              <a:cs typeface="Orbitron"/>
              <a:sym typeface="Orbitron"/>
            </a:endParaRPr>
          </a:p>
          <a:p>
            <a:pPr marL="0" marR="0" lvl="0" indent="0" algn="ctr" rtl="0">
              <a:lnSpc>
                <a:spcPct val="100000"/>
              </a:lnSpc>
              <a:spcBef>
                <a:spcPts val="0"/>
              </a:spcBef>
              <a:spcAft>
                <a:spcPts val="0"/>
              </a:spcAft>
              <a:buClr>
                <a:srgbClr val="000000"/>
              </a:buClr>
              <a:buSzPts val="1800"/>
              <a:buFont typeface="Arial"/>
              <a:buNone/>
            </a:pPr>
            <a:endParaRPr sz="900" b="1">
              <a:solidFill>
                <a:schemeClr val="dk1"/>
              </a:solidFill>
              <a:latin typeface="Orbitron"/>
              <a:ea typeface="Orbitron"/>
              <a:cs typeface="Orbitron"/>
              <a:sym typeface="Orbitron"/>
            </a:endParaRPr>
          </a:p>
          <a:p>
            <a:pPr marL="0" marR="0" lvl="0" indent="0" algn="ctr" rtl="0">
              <a:lnSpc>
                <a:spcPct val="100000"/>
              </a:lnSpc>
              <a:spcBef>
                <a:spcPts val="0"/>
              </a:spcBef>
              <a:spcAft>
                <a:spcPts val="0"/>
              </a:spcAft>
              <a:buClr>
                <a:srgbClr val="000000"/>
              </a:buClr>
              <a:buSzPts val="1800"/>
              <a:buFont typeface="Arial"/>
              <a:buNone/>
            </a:pPr>
            <a:r>
              <a:rPr lang="en" sz="900" b="1">
                <a:solidFill>
                  <a:schemeClr val="dk1"/>
                </a:solidFill>
                <a:latin typeface="Orbitron"/>
                <a:ea typeface="Orbitron"/>
                <a:cs typeface="Orbitron"/>
                <a:sym typeface="Orbitron"/>
              </a:rPr>
              <a:t>Logistic Regression</a:t>
            </a:r>
            <a:endParaRPr sz="900" b="1">
              <a:solidFill>
                <a:schemeClr val="dk1"/>
              </a:solidFill>
              <a:latin typeface="Orbitron"/>
              <a:ea typeface="Orbitron"/>
              <a:cs typeface="Orbitron"/>
              <a:sym typeface="Orbitron"/>
            </a:endParaRPr>
          </a:p>
        </p:txBody>
      </p:sp>
      <p:cxnSp>
        <p:nvCxnSpPr>
          <p:cNvPr id="1397" name="Google Shape;1397;g22aa10dd05b_0_347"/>
          <p:cNvCxnSpPr/>
          <p:nvPr/>
        </p:nvCxnSpPr>
        <p:spPr>
          <a:xfrm>
            <a:off x="4344175" y="4245325"/>
            <a:ext cx="445500" cy="261600"/>
          </a:xfrm>
          <a:prstGeom prst="bentConnector3">
            <a:avLst>
              <a:gd name="adj1" fmla="val 50000"/>
            </a:avLst>
          </a:prstGeom>
          <a:noFill/>
          <a:ln w="19050" cap="flat" cmpd="sng">
            <a:solidFill>
              <a:schemeClr val="lt1"/>
            </a:solidFill>
            <a:prstDash val="solid"/>
            <a:round/>
            <a:headEnd type="oval" w="med" len="med"/>
            <a:tailEnd type="oval" w="med" len="med"/>
          </a:ln>
        </p:spPr>
      </p:cxnSp>
      <p:grpSp>
        <p:nvGrpSpPr>
          <p:cNvPr id="1398" name="Google Shape;1398;g22aa10dd05b_0_347"/>
          <p:cNvGrpSpPr/>
          <p:nvPr/>
        </p:nvGrpSpPr>
        <p:grpSpPr>
          <a:xfrm>
            <a:off x="4987224" y="3791490"/>
            <a:ext cx="1034304" cy="949159"/>
            <a:chOff x="1054775" y="76025"/>
            <a:chExt cx="2578025" cy="2365800"/>
          </a:xfrm>
        </p:grpSpPr>
        <p:sp>
          <p:nvSpPr>
            <p:cNvPr id="1399" name="Google Shape;1399;g22aa10dd05b_0_347"/>
            <p:cNvSpPr/>
            <p:nvPr/>
          </p:nvSpPr>
          <p:spPr>
            <a:xfrm>
              <a:off x="1054775" y="76025"/>
              <a:ext cx="2578025" cy="2365800"/>
            </a:xfrm>
            <a:custGeom>
              <a:avLst/>
              <a:gdLst/>
              <a:ahLst/>
              <a:cxnLst/>
              <a:rect l="l" t="t" r="r" b="b"/>
              <a:pathLst>
                <a:path w="103121" h="94632" extrusionOk="0">
                  <a:moveTo>
                    <a:pt x="1536" y="1"/>
                  </a:moveTo>
                  <a:cubicBezTo>
                    <a:pt x="691" y="1"/>
                    <a:pt x="0" y="692"/>
                    <a:pt x="0" y="1537"/>
                  </a:cubicBezTo>
                  <a:lnTo>
                    <a:pt x="0" y="93096"/>
                  </a:lnTo>
                  <a:cubicBezTo>
                    <a:pt x="0" y="93941"/>
                    <a:pt x="691" y="94632"/>
                    <a:pt x="1536" y="94632"/>
                  </a:cubicBezTo>
                  <a:lnTo>
                    <a:pt x="101584" y="94632"/>
                  </a:lnTo>
                  <a:cubicBezTo>
                    <a:pt x="102430" y="94632"/>
                    <a:pt x="103120" y="93941"/>
                    <a:pt x="103120" y="93096"/>
                  </a:cubicBezTo>
                  <a:lnTo>
                    <a:pt x="103120" y="1537"/>
                  </a:lnTo>
                  <a:cubicBezTo>
                    <a:pt x="103120" y="692"/>
                    <a:pt x="102430" y="1"/>
                    <a:pt x="101584" y="1"/>
                  </a:cubicBezTo>
                  <a:close/>
                </a:path>
              </a:pathLst>
            </a:custGeom>
            <a:gradFill>
              <a:gsLst>
                <a:gs pos="0">
                  <a:schemeClr val="accent3"/>
                </a:gs>
                <a:gs pos="100000">
                  <a:schemeClr val="accent2"/>
                </a:gs>
              </a:gsLst>
              <a:lin ang="5400012" scaled="0"/>
            </a:gradFill>
            <a:ln>
              <a:noFill/>
            </a:ln>
            <a:effectLst>
              <a:outerShdw blurRad="357188" algn="bl" rotWithShape="0">
                <a:schemeClr val="accent2">
                  <a:alpha val="6275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0" name="Google Shape;1400;g22aa10dd05b_0_347"/>
            <p:cNvSpPr/>
            <p:nvPr/>
          </p:nvSpPr>
          <p:spPr>
            <a:xfrm>
              <a:off x="1185450" y="2264700"/>
              <a:ext cx="47050" cy="46750"/>
            </a:xfrm>
            <a:custGeom>
              <a:avLst/>
              <a:gdLst/>
              <a:ahLst/>
              <a:cxnLst/>
              <a:rect l="l" t="t" r="r" b="b"/>
              <a:pathLst>
                <a:path w="1882" h="1870" extrusionOk="0">
                  <a:moveTo>
                    <a:pt x="941" y="0"/>
                  </a:moveTo>
                  <a:cubicBezTo>
                    <a:pt x="417" y="0"/>
                    <a:pt x="0" y="417"/>
                    <a:pt x="0" y="929"/>
                  </a:cubicBezTo>
                  <a:cubicBezTo>
                    <a:pt x="0" y="1453"/>
                    <a:pt x="417" y="1870"/>
                    <a:pt x="941" y="1870"/>
                  </a:cubicBezTo>
                  <a:cubicBezTo>
                    <a:pt x="1465" y="1870"/>
                    <a:pt x="1881" y="1453"/>
                    <a:pt x="1881" y="929"/>
                  </a:cubicBezTo>
                  <a:cubicBezTo>
                    <a:pt x="1881" y="417"/>
                    <a:pt x="1453" y="0"/>
                    <a:pt x="94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1" name="Google Shape;1401;g22aa10dd05b_0_347"/>
            <p:cNvSpPr/>
            <p:nvPr/>
          </p:nvSpPr>
          <p:spPr>
            <a:xfrm>
              <a:off x="3334525" y="2227500"/>
              <a:ext cx="121450" cy="121150"/>
            </a:xfrm>
            <a:custGeom>
              <a:avLst/>
              <a:gdLst/>
              <a:ahLst/>
              <a:cxnLst/>
              <a:rect l="l" t="t" r="r" b="b"/>
              <a:pathLst>
                <a:path w="4858" h="4846" extrusionOk="0">
                  <a:moveTo>
                    <a:pt x="2429" y="0"/>
                  </a:moveTo>
                  <a:cubicBezTo>
                    <a:pt x="1084" y="0"/>
                    <a:pt x="0" y="1084"/>
                    <a:pt x="0" y="2429"/>
                  </a:cubicBezTo>
                  <a:cubicBezTo>
                    <a:pt x="0" y="3763"/>
                    <a:pt x="1084" y="4846"/>
                    <a:pt x="2429" y="4846"/>
                  </a:cubicBezTo>
                  <a:cubicBezTo>
                    <a:pt x="3775" y="4846"/>
                    <a:pt x="4858" y="3763"/>
                    <a:pt x="4858" y="2429"/>
                  </a:cubicBezTo>
                  <a:cubicBezTo>
                    <a:pt x="4858" y="1084"/>
                    <a:pt x="3775" y="0"/>
                    <a:pt x="242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2" name="Google Shape;1402;g22aa10dd05b_0_347"/>
            <p:cNvSpPr/>
            <p:nvPr/>
          </p:nvSpPr>
          <p:spPr>
            <a:xfrm>
              <a:off x="1995650" y="2288225"/>
              <a:ext cx="136075" cy="46750"/>
            </a:xfrm>
            <a:custGeom>
              <a:avLst/>
              <a:gdLst/>
              <a:ahLst/>
              <a:cxnLst/>
              <a:rect l="l" t="t" r="r" b="b"/>
              <a:pathLst>
                <a:path w="5443" h="1870" extrusionOk="0">
                  <a:moveTo>
                    <a:pt x="1" y="0"/>
                  </a:moveTo>
                  <a:lnTo>
                    <a:pt x="1"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3" name="Google Shape;1403;g22aa10dd05b_0_347"/>
            <p:cNvSpPr/>
            <p:nvPr/>
          </p:nvSpPr>
          <p:spPr>
            <a:xfrm>
              <a:off x="2140925" y="2288225"/>
              <a:ext cx="136350" cy="46750"/>
            </a:xfrm>
            <a:custGeom>
              <a:avLst/>
              <a:gdLst/>
              <a:ahLst/>
              <a:cxnLst/>
              <a:rect l="l" t="t" r="r" b="b"/>
              <a:pathLst>
                <a:path w="5454" h="1870" extrusionOk="0">
                  <a:moveTo>
                    <a:pt x="0" y="0"/>
                  </a:moveTo>
                  <a:lnTo>
                    <a:pt x="0" y="1869"/>
                  </a:lnTo>
                  <a:lnTo>
                    <a:pt x="5453" y="1869"/>
                  </a:lnTo>
                  <a:lnTo>
                    <a:pt x="5453"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4" name="Google Shape;1404;g22aa10dd05b_0_347"/>
            <p:cNvSpPr/>
            <p:nvPr/>
          </p:nvSpPr>
          <p:spPr>
            <a:xfrm>
              <a:off x="2286475" y="2288225"/>
              <a:ext cx="136050" cy="46750"/>
            </a:xfrm>
            <a:custGeom>
              <a:avLst/>
              <a:gdLst/>
              <a:ahLst/>
              <a:cxnLst/>
              <a:rect l="l" t="t" r="r" b="b"/>
              <a:pathLst>
                <a:path w="5442" h="1870" extrusionOk="0">
                  <a:moveTo>
                    <a:pt x="0" y="0"/>
                  </a:moveTo>
                  <a:lnTo>
                    <a:pt x="0"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5" name="Google Shape;1405;g22aa10dd05b_0_347"/>
            <p:cNvSpPr/>
            <p:nvPr/>
          </p:nvSpPr>
          <p:spPr>
            <a:xfrm>
              <a:off x="2432025" y="2288225"/>
              <a:ext cx="136050" cy="46750"/>
            </a:xfrm>
            <a:custGeom>
              <a:avLst/>
              <a:gdLst/>
              <a:ahLst/>
              <a:cxnLst/>
              <a:rect l="l" t="t" r="r" b="b"/>
              <a:pathLst>
                <a:path w="5442" h="1870" extrusionOk="0">
                  <a:moveTo>
                    <a:pt x="1" y="0"/>
                  </a:moveTo>
                  <a:lnTo>
                    <a:pt x="1"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6" name="Google Shape;1406;g22aa10dd05b_0_347"/>
            <p:cNvSpPr/>
            <p:nvPr/>
          </p:nvSpPr>
          <p:spPr>
            <a:xfrm>
              <a:off x="2577275" y="2288225"/>
              <a:ext cx="136350" cy="46750"/>
            </a:xfrm>
            <a:custGeom>
              <a:avLst/>
              <a:gdLst/>
              <a:ahLst/>
              <a:cxnLst/>
              <a:rect l="l" t="t" r="r" b="b"/>
              <a:pathLst>
                <a:path w="5454" h="1870" extrusionOk="0">
                  <a:moveTo>
                    <a:pt x="1" y="0"/>
                  </a:moveTo>
                  <a:lnTo>
                    <a:pt x="1" y="1869"/>
                  </a:lnTo>
                  <a:lnTo>
                    <a:pt x="5454" y="1869"/>
                  </a:lnTo>
                  <a:lnTo>
                    <a:pt x="545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7" name="Google Shape;1407;g22aa10dd05b_0_347"/>
            <p:cNvSpPr/>
            <p:nvPr/>
          </p:nvSpPr>
          <p:spPr>
            <a:xfrm>
              <a:off x="3415775" y="227850"/>
              <a:ext cx="84850" cy="1935975"/>
            </a:xfrm>
            <a:custGeom>
              <a:avLst/>
              <a:gdLst/>
              <a:ahLst/>
              <a:cxnLst/>
              <a:rect l="l" t="t" r="r" b="b"/>
              <a:pathLst>
                <a:path w="3394" h="77439" extrusionOk="0">
                  <a:moveTo>
                    <a:pt x="3394" y="0"/>
                  </a:moveTo>
                  <a:lnTo>
                    <a:pt x="1" y="3310"/>
                  </a:lnTo>
                  <a:lnTo>
                    <a:pt x="1" y="73985"/>
                  </a:lnTo>
                  <a:lnTo>
                    <a:pt x="3394" y="77438"/>
                  </a:lnTo>
                  <a:lnTo>
                    <a:pt x="339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8" name="Google Shape;1408;g22aa10dd05b_0_347"/>
            <p:cNvSpPr/>
            <p:nvPr/>
          </p:nvSpPr>
          <p:spPr>
            <a:xfrm>
              <a:off x="1178600" y="227850"/>
              <a:ext cx="2322025" cy="82775"/>
            </a:xfrm>
            <a:custGeom>
              <a:avLst/>
              <a:gdLst/>
              <a:ahLst/>
              <a:cxnLst/>
              <a:rect l="l" t="t" r="r" b="b"/>
              <a:pathLst>
                <a:path w="92881" h="3311" extrusionOk="0">
                  <a:moveTo>
                    <a:pt x="0" y="0"/>
                  </a:moveTo>
                  <a:lnTo>
                    <a:pt x="3536" y="3310"/>
                  </a:lnTo>
                  <a:lnTo>
                    <a:pt x="89488" y="3310"/>
                  </a:lnTo>
                  <a:lnTo>
                    <a:pt x="9288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9" name="Google Shape;1409;g22aa10dd05b_0_347"/>
            <p:cNvSpPr/>
            <p:nvPr/>
          </p:nvSpPr>
          <p:spPr>
            <a:xfrm>
              <a:off x="1178600" y="2077475"/>
              <a:ext cx="2322025" cy="86350"/>
            </a:xfrm>
            <a:custGeom>
              <a:avLst/>
              <a:gdLst/>
              <a:ahLst/>
              <a:cxnLst/>
              <a:rect l="l" t="t" r="r" b="b"/>
              <a:pathLst>
                <a:path w="92881" h="3454" extrusionOk="0">
                  <a:moveTo>
                    <a:pt x="3536" y="0"/>
                  </a:moveTo>
                  <a:lnTo>
                    <a:pt x="0" y="3453"/>
                  </a:lnTo>
                  <a:lnTo>
                    <a:pt x="92881" y="3453"/>
                  </a:lnTo>
                  <a:lnTo>
                    <a:pt x="8948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0" name="Google Shape;1410;g22aa10dd05b_0_347"/>
            <p:cNvSpPr/>
            <p:nvPr/>
          </p:nvSpPr>
          <p:spPr>
            <a:xfrm>
              <a:off x="1178600" y="227850"/>
              <a:ext cx="88425" cy="1935975"/>
            </a:xfrm>
            <a:custGeom>
              <a:avLst/>
              <a:gdLst/>
              <a:ahLst/>
              <a:cxnLst/>
              <a:rect l="l" t="t" r="r" b="b"/>
              <a:pathLst>
                <a:path w="3537" h="77439" extrusionOk="0">
                  <a:moveTo>
                    <a:pt x="0" y="0"/>
                  </a:moveTo>
                  <a:lnTo>
                    <a:pt x="0" y="77438"/>
                  </a:lnTo>
                  <a:lnTo>
                    <a:pt x="3536" y="73985"/>
                  </a:lnTo>
                  <a:lnTo>
                    <a:pt x="3536" y="3310"/>
                  </a:lnTo>
                  <a:lnTo>
                    <a:pt x="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1" name="Google Shape;1411;g22aa10dd05b_0_347"/>
            <p:cNvSpPr/>
            <p:nvPr/>
          </p:nvSpPr>
          <p:spPr>
            <a:xfrm>
              <a:off x="1192575" y="264150"/>
              <a:ext cx="2297650" cy="1859550"/>
            </a:xfrm>
            <a:custGeom>
              <a:avLst/>
              <a:gdLst/>
              <a:ahLst/>
              <a:cxnLst/>
              <a:rect l="l" t="t" r="r" b="b"/>
              <a:pathLst>
                <a:path w="91906" h="74382" extrusionOk="0">
                  <a:moveTo>
                    <a:pt x="45949" y="1"/>
                  </a:moveTo>
                  <a:cubicBezTo>
                    <a:pt x="31624" y="1"/>
                    <a:pt x="17301" y="620"/>
                    <a:pt x="2977" y="1858"/>
                  </a:cubicBezTo>
                  <a:cubicBezTo>
                    <a:pt x="1" y="25432"/>
                    <a:pt x="1" y="48959"/>
                    <a:pt x="2977" y="72533"/>
                  </a:cubicBezTo>
                  <a:cubicBezTo>
                    <a:pt x="17301" y="73766"/>
                    <a:pt x="31624" y="74382"/>
                    <a:pt x="45949" y="74382"/>
                  </a:cubicBezTo>
                  <a:cubicBezTo>
                    <a:pt x="60273" y="74382"/>
                    <a:pt x="74600" y="73766"/>
                    <a:pt x="88929" y="72533"/>
                  </a:cubicBezTo>
                  <a:cubicBezTo>
                    <a:pt x="91905" y="48959"/>
                    <a:pt x="91905" y="25432"/>
                    <a:pt x="88929" y="1858"/>
                  </a:cubicBezTo>
                  <a:cubicBezTo>
                    <a:pt x="74600" y="620"/>
                    <a:pt x="60273" y="1"/>
                    <a:pt x="45949" y="1"/>
                  </a:cubicBezTo>
                  <a:close/>
                </a:path>
              </a:pathLst>
            </a:custGeom>
            <a:gradFill>
              <a:gsLst>
                <a:gs pos="0">
                  <a:schemeClr val="accent4"/>
                </a:gs>
                <a:gs pos="67000">
                  <a:schemeClr val="accent5"/>
                </a:gs>
                <a:gs pos="100000">
                  <a:schemeClr val="accent6"/>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12" name="Google Shape;1412;g22aa10dd05b_0_347"/>
          <p:cNvSpPr txBox="1"/>
          <p:nvPr/>
        </p:nvSpPr>
        <p:spPr>
          <a:xfrm>
            <a:off x="4977075" y="4064919"/>
            <a:ext cx="1030200" cy="402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900" b="1">
                <a:solidFill>
                  <a:schemeClr val="dk1"/>
                </a:solidFill>
                <a:latin typeface="Orbitron"/>
                <a:ea typeface="Orbitron"/>
                <a:cs typeface="Orbitron"/>
                <a:sym typeface="Orbitron"/>
              </a:rPr>
              <a:t>TFIDF Vectorizer</a:t>
            </a:r>
            <a:endParaRPr sz="900" b="1">
              <a:solidFill>
                <a:schemeClr val="dk1"/>
              </a:solidFill>
              <a:latin typeface="Orbitron"/>
              <a:ea typeface="Orbitron"/>
              <a:cs typeface="Orbitron"/>
              <a:sym typeface="Orbitron"/>
            </a:endParaRPr>
          </a:p>
          <a:p>
            <a:pPr marL="0" marR="0" lvl="0" indent="0" algn="ctr" rtl="0">
              <a:lnSpc>
                <a:spcPct val="100000"/>
              </a:lnSpc>
              <a:spcBef>
                <a:spcPts val="0"/>
              </a:spcBef>
              <a:spcAft>
                <a:spcPts val="0"/>
              </a:spcAft>
              <a:buClr>
                <a:srgbClr val="000000"/>
              </a:buClr>
              <a:buSzPts val="1800"/>
              <a:buFont typeface="Arial"/>
              <a:buNone/>
            </a:pPr>
            <a:endParaRPr sz="900" b="1">
              <a:solidFill>
                <a:schemeClr val="dk1"/>
              </a:solidFill>
              <a:latin typeface="Orbitron"/>
              <a:ea typeface="Orbitron"/>
              <a:cs typeface="Orbitron"/>
              <a:sym typeface="Orbitron"/>
            </a:endParaRPr>
          </a:p>
          <a:p>
            <a:pPr marL="0" marR="0" lvl="0" indent="0" algn="ctr" rtl="0">
              <a:lnSpc>
                <a:spcPct val="100000"/>
              </a:lnSpc>
              <a:spcBef>
                <a:spcPts val="0"/>
              </a:spcBef>
              <a:spcAft>
                <a:spcPts val="0"/>
              </a:spcAft>
              <a:buClr>
                <a:srgbClr val="000000"/>
              </a:buClr>
              <a:buSzPts val="1800"/>
              <a:buFont typeface="Arial"/>
              <a:buNone/>
            </a:pPr>
            <a:r>
              <a:rPr lang="en" sz="900" b="1">
                <a:solidFill>
                  <a:schemeClr val="dk1"/>
                </a:solidFill>
                <a:latin typeface="Orbitron"/>
                <a:ea typeface="Orbitron"/>
                <a:cs typeface="Orbitron"/>
                <a:sym typeface="Orbitron"/>
              </a:rPr>
              <a:t>Random Forest</a:t>
            </a:r>
            <a:endParaRPr sz="900" b="1">
              <a:solidFill>
                <a:schemeClr val="dk1"/>
              </a:solidFill>
              <a:latin typeface="Orbitron"/>
              <a:ea typeface="Orbitron"/>
              <a:cs typeface="Orbitron"/>
              <a:sym typeface="Orbitron"/>
            </a:endParaRPr>
          </a:p>
        </p:txBody>
      </p:sp>
      <p:cxnSp>
        <p:nvCxnSpPr>
          <p:cNvPr id="1413" name="Google Shape;1413;g22aa10dd05b_0_347"/>
          <p:cNvCxnSpPr/>
          <p:nvPr/>
        </p:nvCxnSpPr>
        <p:spPr>
          <a:xfrm>
            <a:off x="6146863" y="776275"/>
            <a:ext cx="1059300" cy="639000"/>
          </a:xfrm>
          <a:prstGeom prst="bentConnector3">
            <a:avLst>
              <a:gd name="adj1" fmla="val 50000"/>
            </a:avLst>
          </a:prstGeom>
          <a:noFill/>
          <a:ln w="19050" cap="flat" cmpd="sng">
            <a:solidFill>
              <a:schemeClr val="lt1"/>
            </a:solidFill>
            <a:prstDash val="solid"/>
            <a:round/>
            <a:headEnd type="oval" w="med" len="med"/>
            <a:tailEnd type="oval" w="med" len="med"/>
          </a:ln>
        </p:spPr>
      </p:cxnSp>
      <p:cxnSp>
        <p:nvCxnSpPr>
          <p:cNvPr id="1414" name="Google Shape;1414;g22aa10dd05b_0_347"/>
          <p:cNvCxnSpPr/>
          <p:nvPr/>
        </p:nvCxnSpPr>
        <p:spPr>
          <a:xfrm flipH="1">
            <a:off x="6144325" y="1613025"/>
            <a:ext cx="1061700" cy="211500"/>
          </a:xfrm>
          <a:prstGeom prst="bentConnector3">
            <a:avLst>
              <a:gd name="adj1" fmla="val 50000"/>
            </a:avLst>
          </a:prstGeom>
          <a:noFill/>
          <a:ln w="19050" cap="flat" cmpd="sng">
            <a:solidFill>
              <a:schemeClr val="lt1"/>
            </a:solidFill>
            <a:prstDash val="solid"/>
            <a:round/>
            <a:headEnd type="oval" w="med" len="med"/>
            <a:tailEnd type="oval" w="med" len="med"/>
          </a:ln>
        </p:spPr>
      </p:cxnSp>
      <p:cxnSp>
        <p:nvCxnSpPr>
          <p:cNvPr id="1415" name="Google Shape;1415;g22aa10dd05b_0_347"/>
          <p:cNvCxnSpPr/>
          <p:nvPr/>
        </p:nvCxnSpPr>
        <p:spPr>
          <a:xfrm flipH="1">
            <a:off x="6220525" y="1979000"/>
            <a:ext cx="995400" cy="912300"/>
          </a:xfrm>
          <a:prstGeom prst="bentConnector3">
            <a:avLst>
              <a:gd name="adj1" fmla="val 50000"/>
            </a:avLst>
          </a:prstGeom>
          <a:noFill/>
          <a:ln w="19050" cap="flat" cmpd="sng">
            <a:solidFill>
              <a:schemeClr val="lt1"/>
            </a:solidFill>
            <a:prstDash val="solid"/>
            <a:round/>
            <a:headEnd type="oval" w="med" len="med"/>
            <a:tailEnd type="oval" w="med" len="med"/>
          </a:ln>
        </p:spPr>
      </p:cxnSp>
      <p:grpSp>
        <p:nvGrpSpPr>
          <p:cNvPr id="1416" name="Google Shape;1416;g22aa10dd05b_0_347"/>
          <p:cNvGrpSpPr/>
          <p:nvPr/>
        </p:nvGrpSpPr>
        <p:grpSpPr>
          <a:xfrm>
            <a:off x="7349424" y="1200690"/>
            <a:ext cx="1034304" cy="949159"/>
            <a:chOff x="1054775" y="76025"/>
            <a:chExt cx="2578025" cy="2365800"/>
          </a:xfrm>
        </p:grpSpPr>
        <p:sp>
          <p:nvSpPr>
            <p:cNvPr id="1417" name="Google Shape;1417;g22aa10dd05b_0_347"/>
            <p:cNvSpPr/>
            <p:nvPr/>
          </p:nvSpPr>
          <p:spPr>
            <a:xfrm>
              <a:off x="1054775" y="76025"/>
              <a:ext cx="2578025" cy="2365800"/>
            </a:xfrm>
            <a:custGeom>
              <a:avLst/>
              <a:gdLst/>
              <a:ahLst/>
              <a:cxnLst/>
              <a:rect l="l" t="t" r="r" b="b"/>
              <a:pathLst>
                <a:path w="103121" h="94632" extrusionOk="0">
                  <a:moveTo>
                    <a:pt x="1536" y="1"/>
                  </a:moveTo>
                  <a:cubicBezTo>
                    <a:pt x="691" y="1"/>
                    <a:pt x="0" y="692"/>
                    <a:pt x="0" y="1537"/>
                  </a:cubicBezTo>
                  <a:lnTo>
                    <a:pt x="0" y="93096"/>
                  </a:lnTo>
                  <a:cubicBezTo>
                    <a:pt x="0" y="93941"/>
                    <a:pt x="691" y="94632"/>
                    <a:pt x="1536" y="94632"/>
                  </a:cubicBezTo>
                  <a:lnTo>
                    <a:pt x="101584" y="94632"/>
                  </a:lnTo>
                  <a:cubicBezTo>
                    <a:pt x="102430" y="94632"/>
                    <a:pt x="103120" y="93941"/>
                    <a:pt x="103120" y="93096"/>
                  </a:cubicBezTo>
                  <a:lnTo>
                    <a:pt x="103120" y="1537"/>
                  </a:lnTo>
                  <a:cubicBezTo>
                    <a:pt x="103120" y="692"/>
                    <a:pt x="102430" y="1"/>
                    <a:pt x="101584" y="1"/>
                  </a:cubicBezTo>
                  <a:close/>
                </a:path>
              </a:pathLst>
            </a:custGeom>
            <a:gradFill>
              <a:gsLst>
                <a:gs pos="0">
                  <a:schemeClr val="accent3"/>
                </a:gs>
                <a:gs pos="100000">
                  <a:schemeClr val="accent2"/>
                </a:gs>
              </a:gsLst>
              <a:lin ang="5400012" scaled="0"/>
            </a:gradFill>
            <a:ln>
              <a:noFill/>
            </a:ln>
            <a:effectLst>
              <a:outerShdw blurRad="357188" algn="bl" rotWithShape="0">
                <a:schemeClr val="accent2">
                  <a:alpha val="6275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8" name="Google Shape;1418;g22aa10dd05b_0_347"/>
            <p:cNvSpPr/>
            <p:nvPr/>
          </p:nvSpPr>
          <p:spPr>
            <a:xfrm>
              <a:off x="1185450" y="2264700"/>
              <a:ext cx="47050" cy="46750"/>
            </a:xfrm>
            <a:custGeom>
              <a:avLst/>
              <a:gdLst/>
              <a:ahLst/>
              <a:cxnLst/>
              <a:rect l="l" t="t" r="r" b="b"/>
              <a:pathLst>
                <a:path w="1882" h="1870" extrusionOk="0">
                  <a:moveTo>
                    <a:pt x="941" y="0"/>
                  </a:moveTo>
                  <a:cubicBezTo>
                    <a:pt x="417" y="0"/>
                    <a:pt x="0" y="417"/>
                    <a:pt x="0" y="929"/>
                  </a:cubicBezTo>
                  <a:cubicBezTo>
                    <a:pt x="0" y="1453"/>
                    <a:pt x="417" y="1870"/>
                    <a:pt x="941" y="1870"/>
                  </a:cubicBezTo>
                  <a:cubicBezTo>
                    <a:pt x="1465" y="1870"/>
                    <a:pt x="1881" y="1453"/>
                    <a:pt x="1881" y="929"/>
                  </a:cubicBezTo>
                  <a:cubicBezTo>
                    <a:pt x="1881" y="417"/>
                    <a:pt x="1453" y="0"/>
                    <a:pt x="94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9" name="Google Shape;1419;g22aa10dd05b_0_347"/>
            <p:cNvSpPr/>
            <p:nvPr/>
          </p:nvSpPr>
          <p:spPr>
            <a:xfrm>
              <a:off x="3334525" y="2227500"/>
              <a:ext cx="121450" cy="121150"/>
            </a:xfrm>
            <a:custGeom>
              <a:avLst/>
              <a:gdLst/>
              <a:ahLst/>
              <a:cxnLst/>
              <a:rect l="l" t="t" r="r" b="b"/>
              <a:pathLst>
                <a:path w="4858" h="4846" extrusionOk="0">
                  <a:moveTo>
                    <a:pt x="2429" y="0"/>
                  </a:moveTo>
                  <a:cubicBezTo>
                    <a:pt x="1084" y="0"/>
                    <a:pt x="0" y="1084"/>
                    <a:pt x="0" y="2429"/>
                  </a:cubicBezTo>
                  <a:cubicBezTo>
                    <a:pt x="0" y="3763"/>
                    <a:pt x="1084" y="4846"/>
                    <a:pt x="2429" y="4846"/>
                  </a:cubicBezTo>
                  <a:cubicBezTo>
                    <a:pt x="3775" y="4846"/>
                    <a:pt x="4858" y="3763"/>
                    <a:pt x="4858" y="2429"/>
                  </a:cubicBezTo>
                  <a:cubicBezTo>
                    <a:pt x="4858" y="1084"/>
                    <a:pt x="3775" y="0"/>
                    <a:pt x="242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0" name="Google Shape;1420;g22aa10dd05b_0_347"/>
            <p:cNvSpPr/>
            <p:nvPr/>
          </p:nvSpPr>
          <p:spPr>
            <a:xfrm>
              <a:off x="1995650" y="2288225"/>
              <a:ext cx="136075" cy="46750"/>
            </a:xfrm>
            <a:custGeom>
              <a:avLst/>
              <a:gdLst/>
              <a:ahLst/>
              <a:cxnLst/>
              <a:rect l="l" t="t" r="r" b="b"/>
              <a:pathLst>
                <a:path w="5443" h="1870" extrusionOk="0">
                  <a:moveTo>
                    <a:pt x="1" y="0"/>
                  </a:moveTo>
                  <a:lnTo>
                    <a:pt x="1"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1" name="Google Shape;1421;g22aa10dd05b_0_347"/>
            <p:cNvSpPr/>
            <p:nvPr/>
          </p:nvSpPr>
          <p:spPr>
            <a:xfrm>
              <a:off x="2140925" y="2288225"/>
              <a:ext cx="136350" cy="46750"/>
            </a:xfrm>
            <a:custGeom>
              <a:avLst/>
              <a:gdLst/>
              <a:ahLst/>
              <a:cxnLst/>
              <a:rect l="l" t="t" r="r" b="b"/>
              <a:pathLst>
                <a:path w="5454" h="1870" extrusionOk="0">
                  <a:moveTo>
                    <a:pt x="0" y="0"/>
                  </a:moveTo>
                  <a:lnTo>
                    <a:pt x="0" y="1869"/>
                  </a:lnTo>
                  <a:lnTo>
                    <a:pt x="5453" y="1869"/>
                  </a:lnTo>
                  <a:lnTo>
                    <a:pt x="5453"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2" name="Google Shape;1422;g22aa10dd05b_0_347"/>
            <p:cNvSpPr/>
            <p:nvPr/>
          </p:nvSpPr>
          <p:spPr>
            <a:xfrm>
              <a:off x="2286475" y="2288225"/>
              <a:ext cx="136050" cy="46750"/>
            </a:xfrm>
            <a:custGeom>
              <a:avLst/>
              <a:gdLst/>
              <a:ahLst/>
              <a:cxnLst/>
              <a:rect l="l" t="t" r="r" b="b"/>
              <a:pathLst>
                <a:path w="5442" h="1870" extrusionOk="0">
                  <a:moveTo>
                    <a:pt x="0" y="0"/>
                  </a:moveTo>
                  <a:lnTo>
                    <a:pt x="0"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3" name="Google Shape;1423;g22aa10dd05b_0_347"/>
            <p:cNvSpPr/>
            <p:nvPr/>
          </p:nvSpPr>
          <p:spPr>
            <a:xfrm>
              <a:off x="2432025" y="2288225"/>
              <a:ext cx="136050" cy="46750"/>
            </a:xfrm>
            <a:custGeom>
              <a:avLst/>
              <a:gdLst/>
              <a:ahLst/>
              <a:cxnLst/>
              <a:rect l="l" t="t" r="r" b="b"/>
              <a:pathLst>
                <a:path w="5442" h="1870" extrusionOk="0">
                  <a:moveTo>
                    <a:pt x="1" y="0"/>
                  </a:moveTo>
                  <a:lnTo>
                    <a:pt x="1"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g22aa10dd05b_0_347"/>
            <p:cNvSpPr/>
            <p:nvPr/>
          </p:nvSpPr>
          <p:spPr>
            <a:xfrm>
              <a:off x="2577275" y="2288225"/>
              <a:ext cx="136350" cy="46750"/>
            </a:xfrm>
            <a:custGeom>
              <a:avLst/>
              <a:gdLst/>
              <a:ahLst/>
              <a:cxnLst/>
              <a:rect l="l" t="t" r="r" b="b"/>
              <a:pathLst>
                <a:path w="5454" h="1870" extrusionOk="0">
                  <a:moveTo>
                    <a:pt x="1" y="0"/>
                  </a:moveTo>
                  <a:lnTo>
                    <a:pt x="1" y="1869"/>
                  </a:lnTo>
                  <a:lnTo>
                    <a:pt x="5454" y="1869"/>
                  </a:lnTo>
                  <a:lnTo>
                    <a:pt x="545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5" name="Google Shape;1425;g22aa10dd05b_0_347"/>
            <p:cNvSpPr/>
            <p:nvPr/>
          </p:nvSpPr>
          <p:spPr>
            <a:xfrm>
              <a:off x="3415775" y="227850"/>
              <a:ext cx="84850" cy="1935975"/>
            </a:xfrm>
            <a:custGeom>
              <a:avLst/>
              <a:gdLst/>
              <a:ahLst/>
              <a:cxnLst/>
              <a:rect l="l" t="t" r="r" b="b"/>
              <a:pathLst>
                <a:path w="3394" h="77439" extrusionOk="0">
                  <a:moveTo>
                    <a:pt x="3394" y="0"/>
                  </a:moveTo>
                  <a:lnTo>
                    <a:pt x="1" y="3310"/>
                  </a:lnTo>
                  <a:lnTo>
                    <a:pt x="1" y="73985"/>
                  </a:lnTo>
                  <a:lnTo>
                    <a:pt x="3394" y="77438"/>
                  </a:lnTo>
                  <a:lnTo>
                    <a:pt x="339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6" name="Google Shape;1426;g22aa10dd05b_0_347"/>
            <p:cNvSpPr/>
            <p:nvPr/>
          </p:nvSpPr>
          <p:spPr>
            <a:xfrm>
              <a:off x="1178600" y="227850"/>
              <a:ext cx="2322025" cy="82775"/>
            </a:xfrm>
            <a:custGeom>
              <a:avLst/>
              <a:gdLst/>
              <a:ahLst/>
              <a:cxnLst/>
              <a:rect l="l" t="t" r="r" b="b"/>
              <a:pathLst>
                <a:path w="92881" h="3311" extrusionOk="0">
                  <a:moveTo>
                    <a:pt x="0" y="0"/>
                  </a:moveTo>
                  <a:lnTo>
                    <a:pt x="3536" y="3310"/>
                  </a:lnTo>
                  <a:lnTo>
                    <a:pt x="89488" y="3310"/>
                  </a:lnTo>
                  <a:lnTo>
                    <a:pt x="9288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7" name="Google Shape;1427;g22aa10dd05b_0_347"/>
            <p:cNvSpPr/>
            <p:nvPr/>
          </p:nvSpPr>
          <p:spPr>
            <a:xfrm>
              <a:off x="1178600" y="2077475"/>
              <a:ext cx="2322025" cy="86350"/>
            </a:xfrm>
            <a:custGeom>
              <a:avLst/>
              <a:gdLst/>
              <a:ahLst/>
              <a:cxnLst/>
              <a:rect l="l" t="t" r="r" b="b"/>
              <a:pathLst>
                <a:path w="92881" h="3454" extrusionOk="0">
                  <a:moveTo>
                    <a:pt x="3536" y="0"/>
                  </a:moveTo>
                  <a:lnTo>
                    <a:pt x="0" y="3453"/>
                  </a:lnTo>
                  <a:lnTo>
                    <a:pt x="92881" y="3453"/>
                  </a:lnTo>
                  <a:lnTo>
                    <a:pt x="8948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8" name="Google Shape;1428;g22aa10dd05b_0_347"/>
            <p:cNvSpPr/>
            <p:nvPr/>
          </p:nvSpPr>
          <p:spPr>
            <a:xfrm>
              <a:off x="1178600" y="227850"/>
              <a:ext cx="88425" cy="1935975"/>
            </a:xfrm>
            <a:custGeom>
              <a:avLst/>
              <a:gdLst/>
              <a:ahLst/>
              <a:cxnLst/>
              <a:rect l="l" t="t" r="r" b="b"/>
              <a:pathLst>
                <a:path w="3537" h="77439" extrusionOk="0">
                  <a:moveTo>
                    <a:pt x="0" y="0"/>
                  </a:moveTo>
                  <a:lnTo>
                    <a:pt x="0" y="77438"/>
                  </a:lnTo>
                  <a:lnTo>
                    <a:pt x="3536" y="73985"/>
                  </a:lnTo>
                  <a:lnTo>
                    <a:pt x="3536" y="3310"/>
                  </a:lnTo>
                  <a:lnTo>
                    <a:pt x="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9" name="Google Shape;1429;g22aa10dd05b_0_347"/>
            <p:cNvSpPr/>
            <p:nvPr/>
          </p:nvSpPr>
          <p:spPr>
            <a:xfrm>
              <a:off x="1192575" y="264150"/>
              <a:ext cx="2297650" cy="1859550"/>
            </a:xfrm>
            <a:custGeom>
              <a:avLst/>
              <a:gdLst/>
              <a:ahLst/>
              <a:cxnLst/>
              <a:rect l="l" t="t" r="r" b="b"/>
              <a:pathLst>
                <a:path w="91906" h="74382" extrusionOk="0">
                  <a:moveTo>
                    <a:pt x="45949" y="1"/>
                  </a:moveTo>
                  <a:cubicBezTo>
                    <a:pt x="31624" y="1"/>
                    <a:pt x="17301" y="620"/>
                    <a:pt x="2977" y="1858"/>
                  </a:cubicBezTo>
                  <a:cubicBezTo>
                    <a:pt x="1" y="25432"/>
                    <a:pt x="1" y="48959"/>
                    <a:pt x="2977" y="72533"/>
                  </a:cubicBezTo>
                  <a:cubicBezTo>
                    <a:pt x="17301" y="73766"/>
                    <a:pt x="31624" y="74382"/>
                    <a:pt x="45949" y="74382"/>
                  </a:cubicBezTo>
                  <a:cubicBezTo>
                    <a:pt x="60273" y="74382"/>
                    <a:pt x="74600" y="73766"/>
                    <a:pt x="88929" y="72533"/>
                  </a:cubicBezTo>
                  <a:cubicBezTo>
                    <a:pt x="91905" y="48959"/>
                    <a:pt x="91905" y="25432"/>
                    <a:pt x="88929" y="1858"/>
                  </a:cubicBezTo>
                  <a:cubicBezTo>
                    <a:pt x="74600" y="620"/>
                    <a:pt x="60273" y="1"/>
                    <a:pt x="45949" y="1"/>
                  </a:cubicBezTo>
                  <a:close/>
                </a:path>
              </a:pathLst>
            </a:custGeom>
            <a:gradFill>
              <a:gsLst>
                <a:gs pos="0">
                  <a:schemeClr val="accent4"/>
                </a:gs>
                <a:gs pos="67000">
                  <a:schemeClr val="accent5"/>
                </a:gs>
                <a:gs pos="100000">
                  <a:schemeClr val="accent6"/>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30" name="Google Shape;1430;g22aa10dd05b_0_347"/>
          <p:cNvSpPr txBox="1"/>
          <p:nvPr/>
        </p:nvSpPr>
        <p:spPr>
          <a:xfrm>
            <a:off x="7339275" y="1474119"/>
            <a:ext cx="1030200" cy="402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500" b="1">
                <a:solidFill>
                  <a:schemeClr val="dk1"/>
                </a:solidFill>
                <a:latin typeface="Orbitron"/>
                <a:ea typeface="Orbitron"/>
                <a:cs typeface="Orbitron"/>
                <a:sym typeface="Orbitron"/>
              </a:rPr>
              <a:t>Final Model</a:t>
            </a:r>
            <a:endParaRPr sz="1500" b="1">
              <a:solidFill>
                <a:schemeClr val="dk1"/>
              </a:solidFill>
              <a:latin typeface="Orbitron"/>
              <a:ea typeface="Orbitron"/>
              <a:cs typeface="Orbitron"/>
              <a:sym typeface="Orbitron"/>
            </a:endParaRPr>
          </a:p>
        </p:txBody>
      </p:sp>
      <p:sp>
        <p:nvSpPr>
          <p:cNvPr id="1431" name="Google Shape;1431;g22aa10dd05b_0_347"/>
          <p:cNvSpPr txBox="1"/>
          <p:nvPr/>
        </p:nvSpPr>
        <p:spPr>
          <a:xfrm>
            <a:off x="6967925" y="3705225"/>
            <a:ext cx="2034300" cy="88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100">
                <a:solidFill>
                  <a:schemeClr val="lt1"/>
                </a:solidFill>
                <a:latin typeface="Karla"/>
                <a:ea typeface="Karla"/>
                <a:cs typeface="Karla"/>
                <a:sym typeface="Karla"/>
              </a:rPr>
              <a:t>*Note</a:t>
            </a:r>
            <a:endParaRPr sz="1100">
              <a:solidFill>
                <a:schemeClr val="lt1"/>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400"/>
              <a:buFont typeface="Arial"/>
              <a:buNone/>
            </a:pPr>
            <a:endParaRPr sz="300">
              <a:solidFill>
                <a:schemeClr val="lt1"/>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400"/>
              <a:buFont typeface="Arial"/>
              <a:buNone/>
            </a:pPr>
            <a:r>
              <a:rPr lang="en" sz="1100">
                <a:solidFill>
                  <a:schemeClr val="lt1"/>
                </a:solidFill>
                <a:latin typeface="Karla"/>
                <a:ea typeface="Karla"/>
                <a:cs typeface="Karla"/>
                <a:sym typeface="Karla"/>
              </a:rPr>
              <a:t>Vectorizers: CountVectorizer</a:t>
            </a:r>
            <a:endParaRPr sz="1100">
              <a:solidFill>
                <a:schemeClr val="lt1"/>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400"/>
              <a:buFont typeface="Arial"/>
              <a:buNone/>
            </a:pPr>
            <a:r>
              <a:rPr lang="en" sz="1100">
                <a:solidFill>
                  <a:schemeClr val="lt1"/>
                </a:solidFill>
                <a:latin typeface="Karla"/>
                <a:ea typeface="Karla"/>
                <a:cs typeface="Karla"/>
                <a:sym typeface="Karla"/>
              </a:rPr>
              <a:t>Bigram CountVectorizer, TFIDFVectorizer</a:t>
            </a:r>
            <a:endParaRPr sz="1100">
              <a:solidFill>
                <a:schemeClr val="lt1"/>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400"/>
              <a:buFont typeface="Arial"/>
              <a:buNone/>
            </a:pPr>
            <a:endParaRPr sz="400">
              <a:solidFill>
                <a:schemeClr val="lt1"/>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400"/>
              <a:buFont typeface="Arial"/>
              <a:buNone/>
            </a:pPr>
            <a:r>
              <a:rPr lang="en" sz="1100">
                <a:solidFill>
                  <a:schemeClr val="lt1"/>
                </a:solidFill>
                <a:latin typeface="Karla"/>
                <a:ea typeface="Karla"/>
                <a:cs typeface="Karla"/>
                <a:sym typeface="Karla"/>
              </a:rPr>
              <a:t>Naive Bayes:</a:t>
            </a:r>
            <a:endParaRPr sz="1100">
              <a:solidFill>
                <a:schemeClr val="lt1"/>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400"/>
              <a:buFont typeface="Arial"/>
              <a:buNone/>
            </a:pPr>
            <a:r>
              <a:rPr lang="en" sz="1100">
                <a:solidFill>
                  <a:schemeClr val="lt1"/>
                </a:solidFill>
                <a:latin typeface="Karla"/>
                <a:ea typeface="Karla"/>
                <a:cs typeface="Karla"/>
                <a:sym typeface="Karla"/>
              </a:rPr>
              <a:t>Bernoulli, Multinomial, Gaussian </a:t>
            </a:r>
            <a:endParaRPr sz="1100">
              <a:solidFill>
                <a:schemeClr val="lt1"/>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400"/>
              <a:buFont typeface="Arial"/>
              <a:buNone/>
            </a:pPr>
            <a:endParaRPr sz="1100">
              <a:solidFill>
                <a:schemeClr val="lt1"/>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400"/>
              <a:buFont typeface="Arial"/>
              <a:buNone/>
            </a:pPr>
            <a:endParaRPr sz="1100">
              <a:solidFill>
                <a:schemeClr val="lt1"/>
              </a:solidFill>
              <a:latin typeface="Karla"/>
              <a:ea typeface="Karla"/>
              <a:cs typeface="Karla"/>
              <a:sym typeface="Karla"/>
            </a:endParaRPr>
          </a:p>
        </p:txBody>
      </p:sp>
      <p:sp>
        <p:nvSpPr>
          <p:cNvPr id="1432" name="Google Shape;1432;g22aa10dd05b_0_347"/>
          <p:cNvSpPr txBox="1"/>
          <p:nvPr/>
        </p:nvSpPr>
        <p:spPr>
          <a:xfrm>
            <a:off x="3071525" y="1628175"/>
            <a:ext cx="579000" cy="50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900">
                <a:solidFill>
                  <a:schemeClr val="lt1"/>
                </a:solidFill>
                <a:latin typeface="Karla"/>
                <a:ea typeface="Karla"/>
                <a:cs typeface="Karla"/>
                <a:sym typeface="Karla"/>
              </a:rPr>
              <a:t>*</a:t>
            </a:r>
            <a:endParaRPr sz="1900">
              <a:solidFill>
                <a:schemeClr val="lt1"/>
              </a:solidFill>
              <a:latin typeface="Karla"/>
              <a:ea typeface="Karla"/>
              <a:cs typeface="Karla"/>
              <a:sym typeface="Karla"/>
            </a:endParaRPr>
          </a:p>
        </p:txBody>
      </p:sp>
      <p:sp>
        <p:nvSpPr>
          <p:cNvPr id="1433" name="Google Shape;1433;g22aa10dd05b_0_347"/>
          <p:cNvSpPr txBox="1"/>
          <p:nvPr/>
        </p:nvSpPr>
        <p:spPr>
          <a:xfrm>
            <a:off x="7185900" y="2139175"/>
            <a:ext cx="2034300" cy="88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100">
                <a:solidFill>
                  <a:schemeClr val="lt1"/>
                </a:solidFill>
                <a:latin typeface="Karla"/>
                <a:ea typeface="Karla"/>
                <a:cs typeface="Karla"/>
                <a:sym typeface="Karla"/>
              </a:rPr>
              <a:t>Further analysis:</a:t>
            </a:r>
            <a:endParaRPr sz="1100">
              <a:solidFill>
                <a:schemeClr val="lt1"/>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400"/>
              <a:buFont typeface="Arial"/>
              <a:buNone/>
            </a:pPr>
            <a:r>
              <a:rPr lang="en" sz="1100">
                <a:solidFill>
                  <a:schemeClr val="lt1"/>
                </a:solidFill>
                <a:latin typeface="Karla"/>
                <a:ea typeface="Karla"/>
                <a:cs typeface="Karla"/>
                <a:sym typeface="Karla"/>
              </a:rPr>
              <a:t>len_posts, num_emojis</a:t>
            </a:r>
            <a:endParaRPr sz="1100">
              <a:solidFill>
                <a:schemeClr val="lt1"/>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400"/>
              <a:buFont typeface="Arial"/>
              <a:buNone/>
            </a:pPr>
            <a:r>
              <a:rPr lang="en" sz="1100">
                <a:solidFill>
                  <a:schemeClr val="lt1"/>
                </a:solidFill>
                <a:latin typeface="Karla"/>
                <a:ea typeface="Karla"/>
                <a:cs typeface="Karla"/>
                <a:sym typeface="Karla"/>
              </a:rPr>
              <a:t>Sentiment Analysis</a:t>
            </a:r>
            <a:endParaRPr sz="1100">
              <a:solidFill>
                <a:schemeClr val="lt1"/>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400"/>
              <a:buFont typeface="Arial"/>
              <a:buNone/>
            </a:pPr>
            <a:endParaRPr sz="1100">
              <a:solidFill>
                <a:schemeClr val="lt1"/>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400"/>
              <a:buFont typeface="Arial"/>
              <a:buNone/>
            </a:pPr>
            <a:endParaRPr sz="1100">
              <a:solidFill>
                <a:schemeClr val="lt1"/>
              </a:solidFill>
              <a:latin typeface="Karla"/>
              <a:ea typeface="Karla"/>
              <a:cs typeface="Karla"/>
              <a:sym typeface="Karla"/>
            </a:endParaRPr>
          </a:p>
        </p:txBody>
      </p:sp>
      <p:sp>
        <p:nvSpPr>
          <p:cNvPr id="1434" name="Google Shape;1434;g22aa10dd05b_0_347"/>
          <p:cNvSpPr txBox="1"/>
          <p:nvPr/>
        </p:nvSpPr>
        <p:spPr>
          <a:xfrm>
            <a:off x="4671300" y="4840375"/>
            <a:ext cx="1718400" cy="30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100" b="1">
                <a:solidFill>
                  <a:schemeClr val="lt1"/>
                </a:solidFill>
                <a:latin typeface="Karla"/>
                <a:ea typeface="Karla"/>
                <a:cs typeface="Karla"/>
                <a:sym typeface="Karla"/>
              </a:rPr>
              <a:t>GridSearchCV applied</a:t>
            </a:r>
            <a:endParaRPr sz="1100" b="1">
              <a:solidFill>
                <a:schemeClr val="lt1"/>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400"/>
              <a:buFont typeface="Arial"/>
              <a:buNone/>
            </a:pPr>
            <a:endParaRPr sz="1100" b="1">
              <a:solidFill>
                <a:schemeClr val="lt1"/>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400"/>
              <a:buFont typeface="Arial"/>
              <a:buNone/>
            </a:pPr>
            <a:endParaRPr sz="1100">
              <a:solidFill>
                <a:schemeClr val="lt1"/>
              </a:solidFill>
              <a:latin typeface="Karla"/>
              <a:ea typeface="Karla"/>
              <a:cs typeface="Karla"/>
              <a:sym typeface="Karla"/>
            </a:endParaRPr>
          </a:p>
        </p:txBody>
      </p:sp>
      <p:sp>
        <p:nvSpPr>
          <p:cNvPr id="1435" name="Google Shape;1435;g22aa10dd05b_0_347"/>
          <p:cNvSpPr/>
          <p:nvPr/>
        </p:nvSpPr>
        <p:spPr>
          <a:xfrm>
            <a:off x="4896225" y="385775"/>
            <a:ext cx="1197000" cy="4454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pic>
        <p:nvPicPr>
          <p:cNvPr id="1440" name="Google Shape;1440;g2544790da9c_0_96"/>
          <p:cNvPicPr preferRelativeResize="0"/>
          <p:nvPr/>
        </p:nvPicPr>
        <p:blipFill rotWithShape="1">
          <a:blip r:embed="rId3">
            <a:alphaModFix/>
          </a:blip>
          <a:srcRect l="4807" t="5875" b="35600"/>
          <a:stretch/>
        </p:blipFill>
        <p:spPr>
          <a:xfrm>
            <a:off x="6322975" y="1295950"/>
            <a:ext cx="1975200" cy="1811500"/>
          </a:xfrm>
          <a:prstGeom prst="rect">
            <a:avLst/>
          </a:prstGeom>
          <a:noFill/>
          <a:ln>
            <a:noFill/>
          </a:ln>
        </p:spPr>
      </p:pic>
      <p:pic>
        <p:nvPicPr>
          <p:cNvPr id="1441" name="Google Shape;1441;g2544790da9c_0_96"/>
          <p:cNvPicPr preferRelativeResize="0"/>
          <p:nvPr/>
        </p:nvPicPr>
        <p:blipFill rotWithShape="1">
          <a:blip r:embed="rId4">
            <a:alphaModFix/>
          </a:blip>
          <a:srcRect t="11733" b="10764"/>
          <a:stretch/>
        </p:blipFill>
        <p:spPr>
          <a:xfrm>
            <a:off x="3651598" y="1238225"/>
            <a:ext cx="1869903" cy="1811499"/>
          </a:xfrm>
          <a:prstGeom prst="rect">
            <a:avLst/>
          </a:prstGeom>
          <a:noFill/>
          <a:ln>
            <a:noFill/>
          </a:ln>
        </p:spPr>
      </p:pic>
      <p:sp>
        <p:nvSpPr>
          <p:cNvPr id="1442" name="Google Shape;1442;g2544790da9c_0_96"/>
          <p:cNvSpPr txBox="1">
            <a:spLocks noGrp="1"/>
          </p:cNvSpPr>
          <p:nvPr>
            <p:ph type="subTitle" idx="1"/>
          </p:nvPr>
        </p:nvSpPr>
        <p:spPr>
          <a:xfrm>
            <a:off x="3546300" y="3500344"/>
            <a:ext cx="1975200" cy="402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400"/>
              <a:buNone/>
            </a:pPr>
            <a:r>
              <a:rPr lang="en"/>
              <a:t>Show Classifier</a:t>
            </a:r>
            <a:endParaRPr/>
          </a:p>
        </p:txBody>
      </p:sp>
      <p:sp>
        <p:nvSpPr>
          <p:cNvPr id="1443" name="Google Shape;1443;g2544790da9c_0_96"/>
          <p:cNvSpPr txBox="1">
            <a:spLocks noGrp="1"/>
          </p:cNvSpPr>
          <p:nvPr>
            <p:ph type="subTitle" idx="2"/>
          </p:nvPr>
        </p:nvSpPr>
        <p:spPr>
          <a:xfrm>
            <a:off x="3546300" y="3808165"/>
            <a:ext cx="1975200" cy="59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t>Classifies the show</a:t>
            </a:r>
            <a:endParaRPr/>
          </a:p>
        </p:txBody>
      </p:sp>
      <p:sp>
        <p:nvSpPr>
          <p:cNvPr id="1444" name="Google Shape;1444;g2544790da9c_0_96"/>
          <p:cNvSpPr txBox="1">
            <a:spLocks noGrp="1"/>
          </p:cNvSpPr>
          <p:nvPr>
            <p:ph type="subTitle" idx="3"/>
          </p:nvPr>
        </p:nvSpPr>
        <p:spPr>
          <a:xfrm>
            <a:off x="6322975" y="3500344"/>
            <a:ext cx="1975200" cy="402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400"/>
              <a:buNone/>
            </a:pPr>
            <a:r>
              <a:rPr lang="en"/>
              <a:t>Sentiment Analysis</a:t>
            </a:r>
            <a:endParaRPr/>
          </a:p>
        </p:txBody>
      </p:sp>
      <p:sp>
        <p:nvSpPr>
          <p:cNvPr id="1445" name="Google Shape;1445;g2544790da9c_0_96"/>
          <p:cNvSpPr txBox="1">
            <a:spLocks noGrp="1"/>
          </p:cNvSpPr>
          <p:nvPr>
            <p:ph type="subTitle" idx="4"/>
          </p:nvPr>
        </p:nvSpPr>
        <p:spPr>
          <a:xfrm>
            <a:off x="6322975" y="3808165"/>
            <a:ext cx="1975200" cy="59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t>Analyse Sentiments</a:t>
            </a:r>
            <a:endParaRPr/>
          </a:p>
        </p:txBody>
      </p:sp>
      <p:sp>
        <p:nvSpPr>
          <p:cNvPr id="1446" name="Google Shape;1446;g2544790da9c_0_96"/>
          <p:cNvSpPr txBox="1">
            <a:spLocks noGrp="1"/>
          </p:cNvSpPr>
          <p:nvPr>
            <p:ph type="title"/>
          </p:nvPr>
        </p:nvSpPr>
        <p:spPr>
          <a:xfrm>
            <a:off x="713100" y="2248800"/>
            <a:ext cx="3208500" cy="1255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a:t>Meet the production team</a:t>
            </a:r>
            <a:endParaRPr/>
          </a:p>
        </p:txBody>
      </p:sp>
      <p:grpSp>
        <p:nvGrpSpPr>
          <p:cNvPr id="1447" name="Google Shape;1447;g2544790da9c_0_96"/>
          <p:cNvGrpSpPr/>
          <p:nvPr/>
        </p:nvGrpSpPr>
        <p:grpSpPr>
          <a:xfrm>
            <a:off x="3520953" y="1238227"/>
            <a:ext cx="2102108" cy="1928837"/>
            <a:chOff x="185825" y="-1479725"/>
            <a:chExt cx="2578325" cy="2365800"/>
          </a:xfrm>
        </p:grpSpPr>
        <p:sp>
          <p:nvSpPr>
            <p:cNvPr id="1448" name="Google Shape;1448;g2544790da9c_0_96"/>
            <p:cNvSpPr/>
            <p:nvPr/>
          </p:nvSpPr>
          <p:spPr>
            <a:xfrm>
              <a:off x="185825" y="-1479725"/>
              <a:ext cx="2578325" cy="2365800"/>
            </a:xfrm>
            <a:custGeom>
              <a:avLst/>
              <a:gdLst/>
              <a:ahLst/>
              <a:cxnLst/>
              <a:rect l="l" t="t" r="r" b="b"/>
              <a:pathLst>
                <a:path w="103133" h="94632" extrusionOk="0">
                  <a:moveTo>
                    <a:pt x="51471" y="6776"/>
                  </a:moveTo>
                  <a:cubicBezTo>
                    <a:pt x="65759" y="6776"/>
                    <a:pt x="80237" y="7407"/>
                    <a:pt x="94512" y="8633"/>
                  </a:cubicBezTo>
                  <a:lnTo>
                    <a:pt x="95108" y="8681"/>
                  </a:lnTo>
                  <a:lnTo>
                    <a:pt x="95179" y="9276"/>
                  </a:lnTo>
                  <a:cubicBezTo>
                    <a:pt x="98156" y="32791"/>
                    <a:pt x="98156" y="56627"/>
                    <a:pt x="95179" y="80142"/>
                  </a:cubicBezTo>
                  <a:lnTo>
                    <a:pt x="95108" y="80737"/>
                  </a:lnTo>
                  <a:lnTo>
                    <a:pt x="94512" y="80785"/>
                  </a:lnTo>
                  <a:cubicBezTo>
                    <a:pt x="80237" y="82023"/>
                    <a:pt x="65759" y="82654"/>
                    <a:pt x="51471" y="82654"/>
                  </a:cubicBezTo>
                  <a:cubicBezTo>
                    <a:pt x="37184" y="82654"/>
                    <a:pt x="22718" y="82023"/>
                    <a:pt x="8430" y="80785"/>
                  </a:cubicBezTo>
                  <a:lnTo>
                    <a:pt x="7835" y="80737"/>
                  </a:lnTo>
                  <a:lnTo>
                    <a:pt x="7751" y="80142"/>
                  </a:lnTo>
                  <a:cubicBezTo>
                    <a:pt x="4775" y="56627"/>
                    <a:pt x="4775" y="32791"/>
                    <a:pt x="7751" y="9276"/>
                  </a:cubicBezTo>
                  <a:lnTo>
                    <a:pt x="7835" y="8681"/>
                  </a:lnTo>
                  <a:lnTo>
                    <a:pt x="8430" y="8633"/>
                  </a:lnTo>
                  <a:cubicBezTo>
                    <a:pt x="22694" y="7407"/>
                    <a:pt x="37184" y="6776"/>
                    <a:pt x="51471" y="6776"/>
                  </a:cubicBezTo>
                  <a:close/>
                  <a:moveTo>
                    <a:pt x="1536" y="1"/>
                  </a:moveTo>
                  <a:cubicBezTo>
                    <a:pt x="691" y="1"/>
                    <a:pt x="0" y="692"/>
                    <a:pt x="0" y="1537"/>
                  </a:cubicBezTo>
                  <a:lnTo>
                    <a:pt x="0" y="93096"/>
                  </a:lnTo>
                  <a:cubicBezTo>
                    <a:pt x="0" y="93941"/>
                    <a:pt x="691" y="94632"/>
                    <a:pt x="1536" y="94632"/>
                  </a:cubicBezTo>
                  <a:lnTo>
                    <a:pt x="101585" y="94632"/>
                  </a:lnTo>
                  <a:cubicBezTo>
                    <a:pt x="102430" y="94632"/>
                    <a:pt x="103109" y="93941"/>
                    <a:pt x="103109" y="93096"/>
                  </a:cubicBezTo>
                  <a:lnTo>
                    <a:pt x="103109" y="1537"/>
                  </a:lnTo>
                  <a:cubicBezTo>
                    <a:pt x="103132" y="692"/>
                    <a:pt x="102442" y="1"/>
                    <a:pt x="101597" y="1"/>
                  </a:cubicBez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9" name="Google Shape;1449;g2544790da9c_0_96"/>
            <p:cNvSpPr/>
            <p:nvPr/>
          </p:nvSpPr>
          <p:spPr>
            <a:xfrm>
              <a:off x="316800" y="708950"/>
              <a:ext cx="47050" cy="46750"/>
            </a:xfrm>
            <a:custGeom>
              <a:avLst/>
              <a:gdLst/>
              <a:ahLst/>
              <a:cxnLst/>
              <a:rect l="l" t="t" r="r" b="b"/>
              <a:pathLst>
                <a:path w="1882" h="1870" extrusionOk="0">
                  <a:moveTo>
                    <a:pt x="941" y="0"/>
                  </a:moveTo>
                  <a:cubicBezTo>
                    <a:pt x="417" y="0"/>
                    <a:pt x="0" y="417"/>
                    <a:pt x="0" y="929"/>
                  </a:cubicBezTo>
                  <a:cubicBezTo>
                    <a:pt x="0" y="1453"/>
                    <a:pt x="417" y="1870"/>
                    <a:pt x="941" y="1870"/>
                  </a:cubicBezTo>
                  <a:cubicBezTo>
                    <a:pt x="1465" y="1870"/>
                    <a:pt x="1881" y="1453"/>
                    <a:pt x="1881" y="929"/>
                  </a:cubicBezTo>
                  <a:cubicBezTo>
                    <a:pt x="1881" y="417"/>
                    <a:pt x="1453" y="0"/>
                    <a:pt x="94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0" name="Google Shape;1450;g2544790da9c_0_96"/>
            <p:cNvSpPr/>
            <p:nvPr/>
          </p:nvSpPr>
          <p:spPr>
            <a:xfrm>
              <a:off x="2465875" y="671750"/>
              <a:ext cx="121475" cy="121150"/>
            </a:xfrm>
            <a:custGeom>
              <a:avLst/>
              <a:gdLst/>
              <a:ahLst/>
              <a:cxnLst/>
              <a:rect l="l" t="t" r="r" b="b"/>
              <a:pathLst>
                <a:path w="4859" h="4846" extrusionOk="0">
                  <a:moveTo>
                    <a:pt x="2429" y="0"/>
                  </a:moveTo>
                  <a:cubicBezTo>
                    <a:pt x="1084" y="0"/>
                    <a:pt x="0" y="1084"/>
                    <a:pt x="0" y="2429"/>
                  </a:cubicBezTo>
                  <a:cubicBezTo>
                    <a:pt x="0" y="3763"/>
                    <a:pt x="1084" y="4846"/>
                    <a:pt x="2429" y="4846"/>
                  </a:cubicBezTo>
                  <a:cubicBezTo>
                    <a:pt x="3775" y="4846"/>
                    <a:pt x="4858" y="3763"/>
                    <a:pt x="4858" y="2429"/>
                  </a:cubicBezTo>
                  <a:cubicBezTo>
                    <a:pt x="4858" y="1084"/>
                    <a:pt x="3775" y="0"/>
                    <a:pt x="242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1" name="Google Shape;1451;g2544790da9c_0_96"/>
            <p:cNvSpPr/>
            <p:nvPr/>
          </p:nvSpPr>
          <p:spPr>
            <a:xfrm>
              <a:off x="1127025" y="732475"/>
              <a:ext cx="136050" cy="46750"/>
            </a:xfrm>
            <a:custGeom>
              <a:avLst/>
              <a:gdLst/>
              <a:ahLst/>
              <a:cxnLst/>
              <a:rect l="l" t="t" r="r" b="b"/>
              <a:pathLst>
                <a:path w="5442" h="1870" extrusionOk="0">
                  <a:moveTo>
                    <a:pt x="0" y="0"/>
                  </a:moveTo>
                  <a:lnTo>
                    <a:pt x="0" y="1869"/>
                  </a:lnTo>
                  <a:lnTo>
                    <a:pt x="5441" y="1869"/>
                  </a:lnTo>
                  <a:lnTo>
                    <a:pt x="544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2" name="Google Shape;1452;g2544790da9c_0_96"/>
            <p:cNvSpPr/>
            <p:nvPr/>
          </p:nvSpPr>
          <p:spPr>
            <a:xfrm>
              <a:off x="1272275" y="732475"/>
              <a:ext cx="136350" cy="46750"/>
            </a:xfrm>
            <a:custGeom>
              <a:avLst/>
              <a:gdLst/>
              <a:ahLst/>
              <a:cxnLst/>
              <a:rect l="l" t="t" r="r" b="b"/>
              <a:pathLst>
                <a:path w="5454" h="1870" extrusionOk="0">
                  <a:moveTo>
                    <a:pt x="0" y="0"/>
                  </a:moveTo>
                  <a:lnTo>
                    <a:pt x="0" y="1869"/>
                  </a:lnTo>
                  <a:lnTo>
                    <a:pt x="5453" y="1869"/>
                  </a:lnTo>
                  <a:lnTo>
                    <a:pt x="545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3" name="Google Shape;1453;g2544790da9c_0_96"/>
            <p:cNvSpPr/>
            <p:nvPr/>
          </p:nvSpPr>
          <p:spPr>
            <a:xfrm>
              <a:off x="1417825" y="732475"/>
              <a:ext cx="136050" cy="46750"/>
            </a:xfrm>
            <a:custGeom>
              <a:avLst/>
              <a:gdLst/>
              <a:ahLst/>
              <a:cxnLst/>
              <a:rect l="l" t="t" r="r" b="b"/>
              <a:pathLst>
                <a:path w="5442" h="1870" extrusionOk="0">
                  <a:moveTo>
                    <a:pt x="0" y="0"/>
                  </a:moveTo>
                  <a:lnTo>
                    <a:pt x="0" y="1869"/>
                  </a:lnTo>
                  <a:lnTo>
                    <a:pt x="5442" y="1869"/>
                  </a:lnTo>
                  <a:lnTo>
                    <a:pt x="544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4" name="Google Shape;1454;g2544790da9c_0_96"/>
            <p:cNvSpPr/>
            <p:nvPr/>
          </p:nvSpPr>
          <p:spPr>
            <a:xfrm>
              <a:off x="1563375" y="732475"/>
              <a:ext cx="136050" cy="46750"/>
            </a:xfrm>
            <a:custGeom>
              <a:avLst/>
              <a:gdLst/>
              <a:ahLst/>
              <a:cxnLst/>
              <a:rect l="l" t="t" r="r" b="b"/>
              <a:pathLst>
                <a:path w="5442" h="1870" extrusionOk="0">
                  <a:moveTo>
                    <a:pt x="1" y="0"/>
                  </a:moveTo>
                  <a:lnTo>
                    <a:pt x="1" y="1869"/>
                  </a:lnTo>
                  <a:lnTo>
                    <a:pt x="5442" y="1869"/>
                  </a:lnTo>
                  <a:lnTo>
                    <a:pt x="544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5" name="Google Shape;1455;g2544790da9c_0_96"/>
            <p:cNvSpPr/>
            <p:nvPr/>
          </p:nvSpPr>
          <p:spPr>
            <a:xfrm>
              <a:off x="1708925" y="732475"/>
              <a:ext cx="136050" cy="46750"/>
            </a:xfrm>
            <a:custGeom>
              <a:avLst/>
              <a:gdLst/>
              <a:ahLst/>
              <a:cxnLst/>
              <a:rect l="l" t="t" r="r" b="b"/>
              <a:pathLst>
                <a:path w="5442" h="1870" extrusionOk="0">
                  <a:moveTo>
                    <a:pt x="1" y="0"/>
                  </a:moveTo>
                  <a:lnTo>
                    <a:pt x="1" y="1869"/>
                  </a:lnTo>
                  <a:lnTo>
                    <a:pt x="5442" y="1869"/>
                  </a:lnTo>
                  <a:lnTo>
                    <a:pt x="544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6" name="Google Shape;1456;g2544790da9c_0_96"/>
            <p:cNvSpPr/>
            <p:nvPr/>
          </p:nvSpPr>
          <p:spPr>
            <a:xfrm>
              <a:off x="2547125" y="-1327900"/>
              <a:ext cx="84875" cy="1935975"/>
            </a:xfrm>
            <a:custGeom>
              <a:avLst/>
              <a:gdLst/>
              <a:ahLst/>
              <a:cxnLst/>
              <a:rect l="l" t="t" r="r" b="b"/>
              <a:pathLst>
                <a:path w="3395" h="77439" extrusionOk="0">
                  <a:moveTo>
                    <a:pt x="3394" y="0"/>
                  </a:moveTo>
                  <a:lnTo>
                    <a:pt x="1" y="3310"/>
                  </a:lnTo>
                  <a:cubicBezTo>
                    <a:pt x="2977" y="26884"/>
                    <a:pt x="2977" y="50411"/>
                    <a:pt x="1" y="73985"/>
                  </a:cubicBezTo>
                  <a:lnTo>
                    <a:pt x="3394" y="77438"/>
                  </a:lnTo>
                  <a:lnTo>
                    <a:pt x="33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7" name="Google Shape;1457;g2544790da9c_0_96"/>
            <p:cNvSpPr/>
            <p:nvPr/>
          </p:nvSpPr>
          <p:spPr>
            <a:xfrm>
              <a:off x="309950" y="-1327600"/>
              <a:ext cx="2322050" cy="82750"/>
            </a:xfrm>
            <a:custGeom>
              <a:avLst/>
              <a:gdLst/>
              <a:ahLst/>
              <a:cxnLst/>
              <a:rect l="l" t="t" r="r" b="b"/>
              <a:pathLst>
                <a:path w="92882" h="3310" extrusionOk="0">
                  <a:moveTo>
                    <a:pt x="0" y="0"/>
                  </a:moveTo>
                  <a:lnTo>
                    <a:pt x="3513" y="3310"/>
                  </a:lnTo>
                  <a:cubicBezTo>
                    <a:pt x="17887" y="2067"/>
                    <a:pt x="32271" y="1442"/>
                    <a:pt x="46655" y="1442"/>
                  </a:cubicBezTo>
                  <a:cubicBezTo>
                    <a:pt x="60935" y="1442"/>
                    <a:pt x="75216" y="2058"/>
                    <a:pt x="89488" y="3298"/>
                  </a:cubicBezTo>
                  <a:lnTo>
                    <a:pt x="9288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8" name="Google Shape;1458;g2544790da9c_0_96"/>
            <p:cNvSpPr/>
            <p:nvPr/>
          </p:nvSpPr>
          <p:spPr>
            <a:xfrm>
              <a:off x="309950" y="-1327900"/>
              <a:ext cx="87825" cy="1935975"/>
            </a:xfrm>
            <a:custGeom>
              <a:avLst/>
              <a:gdLst/>
              <a:ahLst/>
              <a:cxnLst/>
              <a:rect l="l" t="t" r="r" b="b"/>
              <a:pathLst>
                <a:path w="3513" h="77439" extrusionOk="0">
                  <a:moveTo>
                    <a:pt x="0" y="0"/>
                  </a:moveTo>
                  <a:lnTo>
                    <a:pt x="0" y="77438"/>
                  </a:lnTo>
                  <a:lnTo>
                    <a:pt x="3394" y="74152"/>
                  </a:lnTo>
                  <a:cubicBezTo>
                    <a:pt x="417" y="50578"/>
                    <a:pt x="536" y="26896"/>
                    <a:pt x="3513" y="3322"/>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9" name="Google Shape;1459;g2544790da9c_0_96"/>
            <p:cNvSpPr/>
            <p:nvPr/>
          </p:nvSpPr>
          <p:spPr>
            <a:xfrm>
              <a:off x="309950" y="522325"/>
              <a:ext cx="2322050" cy="85750"/>
            </a:xfrm>
            <a:custGeom>
              <a:avLst/>
              <a:gdLst/>
              <a:ahLst/>
              <a:cxnLst/>
              <a:rect l="l" t="t" r="r" b="b"/>
              <a:pathLst>
                <a:path w="92882" h="3430" extrusionOk="0">
                  <a:moveTo>
                    <a:pt x="89535" y="0"/>
                  </a:moveTo>
                  <a:cubicBezTo>
                    <a:pt x="74809" y="1273"/>
                    <a:pt x="60036" y="1926"/>
                    <a:pt x="45266" y="1926"/>
                  </a:cubicBezTo>
                  <a:cubicBezTo>
                    <a:pt x="31292" y="1926"/>
                    <a:pt x="17320" y="1341"/>
                    <a:pt x="3394" y="143"/>
                  </a:cubicBezTo>
                  <a:lnTo>
                    <a:pt x="0" y="3429"/>
                  </a:lnTo>
                  <a:lnTo>
                    <a:pt x="92881" y="3429"/>
                  </a:lnTo>
                  <a:lnTo>
                    <a:pt x="8953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60" name="Google Shape;1460;g2544790da9c_0_96"/>
          <p:cNvGrpSpPr/>
          <p:nvPr/>
        </p:nvGrpSpPr>
        <p:grpSpPr>
          <a:xfrm>
            <a:off x="6259528" y="1238227"/>
            <a:ext cx="2102108" cy="1928837"/>
            <a:chOff x="185825" y="-1479725"/>
            <a:chExt cx="2578325" cy="2365800"/>
          </a:xfrm>
        </p:grpSpPr>
        <p:sp>
          <p:nvSpPr>
            <p:cNvPr id="1461" name="Google Shape;1461;g2544790da9c_0_96"/>
            <p:cNvSpPr/>
            <p:nvPr/>
          </p:nvSpPr>
          <p:spPr>
            <a:xfrm>
              <a:off x="185825" y="-1479725"/>
              <a:ext cx="2578325" cy="2365800"/>
            </a:xfrm>
            <a:custGeom>
              <a:avLst/>
              <a:gdLst/>
              <a:ahLst/>
              <a:cxnLst/>
              <a:rect l="l" t="t" r="r" b="b"/>
              <a:pathLst>
                <a:path w="103133" h="94632" extrusionOk="0">
                  <a:moveTo>
                    <a:pt x="51471" y="6776"/>
                  </a:moveTo>
                  <a:cubicBezTo>
                    <a:pt x="65759" y="6776"/>
                    <a:pt x="80237" y="7407"/>
                    <a:pt x="94512" y="8633"/>
                  </a:cubicBezTo>
                  <a:lnTo>
                    <a:pt x="95108" y="8681"/>
                  </a:lnTo>
                  <a:lnTo>
                    <a:pt x="95179" y="9276"/>
                  </a:lnTo>
                  <a:cubicBezTo>
                    <a:pt x="98156" y="32791"/>
                    <a:pt x="98156" y="56627"/>
                    <a:pt x="95179" y="80142"/>
                  </a:cubicBezTo>
                  <a:lnTo>
                    <a:pt x="95108" y="80737"/>
                  </a:lnTo>
                  <a:lnTo>
                    <a:pt x="94512" y="80785"/>
                  </a:lnTo>
                  <a:cubicBezTo>
                    <a:pt x="80237" y="82023"/>
                    <a:pt x="65759" y="82654"/>
                    <a:pt x="51471" y="82654"/>
                  </a:cubicBezTo>
                  <a:cubicBezTo>
                    <a:pt x="37184" y="82654"/>
                    <a:pt x="22718" y="82023"/>
                    <a:pt x="8430" y="80785"/>
                  </a:cubicBezTo>
                  <a:lnTo>
                    <a:pt x="7835" y="80737"/>
                  </a:lnTo>
                  <a:lnTo>
                    <a:pt x="7751" y="80142"/>
                  </a:lnTo>
                  <a:cubicBezTo>
                    <a:pt x="4775" y="56627"/>
                    <a:pt x="4775" y="32791"/>
                    <a:pt x="7751" y="9276"/>
                  </a:cubicBezTo>
                  <a:lnTo>
                    <a:pt x="7835" y="8681"/>
                  </a:lnTo>
                  <a:lnTo>
                    <a:pt x="8430" y="8633"/>
                  </a:lnTo>
                  <a:cubicBezTo>
                    <a:pt x="22694" y="7407"/>
                    <a:pt x="37184" y="6776"/>
                    <a:pt x="51471" y="6776"/>
                  </a:cubicBezTo>
                  <a:close/>
                  <a:moveTo>
                    <a:pt x="1536" y="1"/>
                  </a:moveTo>
                  <a:cubicBezTo>
                    <a:pt x="691" y="1"/>
                    <a:pt x="0" y="692"/>
                    <a:pt x="0" y="1537"/>
                  </a:cubicBezTo>
                  <a:lnTo>
                    <a:pt x="0" y="93096"/>
                  </a:lnTo>
                  <a:cubicBezTo>
                    <a:pt x="0" y="93941"/>
                    <a:pt x="691" y="94632"/>
                    <a:pt x="1536" y="94632"/>
                  </a:cubicBezTo>
                  <a:lnTo>
                    <a:pt x="101585" y="94632"/>
                  </a:lnTo>
                  <a:cubicBezTo>
                    <a:pt x="102430" y="94632"/>
                    <a:pt x="103109" y="93941"/>
                    <a:pt x="103109" y="93096"/>
                  </a:cubicBezTo>
                  <a:lnTo>
                    <a:pt x="103109" y="1537"/>
                  </a:lnTo>
                  <a:cubicBezTo>
                    <a:pt x="103132" y="692"/>
                    <a:pt x="102442" y="1"/>
                    <a:pt x="101597" y="1"/>
                  </a:cubicBez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2" name="Google Shape;1462;g2544790da9c_0_96"/>
            <p:cNvSpPr/>
            <p:nvPr/>
          </p:nvSpPr>
          <p:spPr>
            <a:xfrm>
              <a:off x="316800" y="708950"/>
              <a:ext cx="47050" cy="46750"/>
            </a:xfrm>
            <a:custGeom>
              <a:avLst/>
              <a:gdLst/>
              <a:ahLst/>
              <a:cxnLst/>
              <a:rect l="l" t="t" r="r" b="b"/>
              <a:pathLst>
                <a:path w="1882" h="1870" extrusionOk="0">
                  <a:moveTo>
                    <a:pt x="941" y="0"/>
                  </a:moveTo>
                  <a:cubicBezTo>
                    <a:pt x="417" y="0"/>
                    <a:pt x="0" y="417"/>
                    <a:pt x="0" y="929"/>
                  </a:cubicBezTo>
                  <a:cubicBezTo>
                    <a:pt x="0" y="1453"/>
                    <a:pt x="417" y="1870"/>
                    <a:pt x="941" y="1870"/>
                  </a:cubicBezTo>
                  <a:cubicBezTo>
                    <a:pt x="1465" y="1870"/>
                    <a:pt x="1881" y="1453"/>
                    <a:pt x="1881" y="929"/>
                  </a:cubicBezTo>
                  <a:cubicBezTo>
                    <a:pt x="1881" y="417"/>
                    <a:pt x="1453" y="0"/>
                    <a:pt x="94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3" name="Google Shape;1463;g2544790da9c_0_96"/>
            <p:cNvSpPr/>
            <p:nvPr/>
          </p:nvSpPr>
          <p:spPr>
            <a:xfrm>
              <a:off x="2465875" y="671750"/>
              <a:ext cx="121475" cy="121150"/>
            </a:xfrm>
            <a:custGeom>
              <a:avLst/>
              <a:gdLst/>
              <a:ahLst/>
              <a:cxnLst/>
              <a:rect l="l" t="t" r="r" b="b"/>
              <a:pathLst>
                <a:path w="4859" h="4846" extrusionOk="0">
                  <a:moveTo>
                    <a:pt x="2429" y="0"/>
                  </a:moveTo>
                  <a:cubicBezTo>
                    <a:pt x="1084" y="0"/>
                    <a:pt x="0" y="1084"/>
                    <a:pt x="0" y="2429"/>
                  </a:cubicBezTo>
                  <a:cubicBezTo>
                    <a:pt x="0" y="3763"/>
                    <a:pt x="1084" y="4846"/>
                    <a:pt x="2429" y="4846"/>
                  </a:cubicBezTo>
                  <a:cubicBezTo>
                    <a:pt x="3775" y="4846"/>
                    <a:pt x="4858" y="3763"/>
                    <a:pt x="4858" y="2429"/>
                  </a:cubicBezTo>
                  <a:cubicBezTo>
                    <a:pt x="4858" y="1084"/>
                    <a:pt x="3775" y="0"/>
                    <a:pt x="242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4" name="Google Shape;1464;g2544790da9c_0_96"/>
            <p:cNvSpPr/>
            <p:nvPr/>
          </p:nvSpPr>
          <p:spPr>
            <a:xfrm>
              <a:off x="1127025" y="732475"/>
              <a:ext cx="136050" cy="46750"/>
            </a:xfrm>
            <a:custGeom>
              <a:avLst/>
              <a:gdLst/>
              <a:ahLst/>
              <a:cxnLst/>
              <a:rect l="l" t="t" r="r" b="b"/>
              <a:pathLst>
                <a:path w="5442" h="1870" extrusionOk="0">
                  <a:moveTo>
                    <a:pt x="0" y="0"/>
                  </a:moveTo>
                  <a:lnTo>
                    <a:pt x="0" y="1869"/>
                  </a:lnTo>
                  <a:lnTo>
                    <a:pt x="5441" y="1869"/>
                  </a:lnTo>
                  <a:lnTo>
                    <a:pt x="544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5" name="Google Shape;1465;g2544790da9c_0_96"/>
            <p:cNvSpPr/>
            <p:nvPr/>
          </p:nvSpPr>
          <p:spPr>
            <a:xfrm>
              <a:off x="1272275" y="732475"/>
              <a:ext cx="136350" cy="46750"/>
            </a:xfrm>
            <a:custGeom>
              <a:avLst/>
              <a:gdLst/>
              <a:ahLst/>
              <a:cxnLst/>
              <a:rect l="l" t="t" r="r" b="b"/>
              <a:pathLst>
                <a:path w="5454" h="1870" extrusionOk="0">
                  <a:moveTo>
                    <a:pt x="0" y="0"/>
                  </a:moveTo>
                  <a:lnTo>
                    <a:pt x="0" y="1869"/>
                  </a:lnTo>
                  <a:lnTo>
                    <a:pt x="5453" y="1869"/>
                  </a:lnTo>
                  <a:lnTo>
                    <a:pt x="545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6" name="Google Shape;1466;g2544790da9c_0_96"/>
            <p:cNvSpPr/>
            <p:nvPr/>
          </p:nvSpPr>
          <p:spPr>
            <a:xfrm>
              <a:off x="1417825" y="732475"/>
              <a:ext cx="136050" cy="46750"/>
            </a:xfrm>
            <a:custGeom>
              <a:avLst/>
              <a:gdLst/>
              <a:ahLst/>
              <a:cxnLst/>
              <a:rect l="l" t="t" r="r" b="b"/>
              <a:pathLst>
                <a:path w="5442" h="1870" extrusionOk="0">
                  <a:moveTo>
                    <a:pt x="0" y="0"/>
                  </a:moveTo>
                  <a:lnTo>
                    <a:pt x="0" y="1869"/>
                  </a:lnTo>
                  <a:lnTo>
                    <a:pt x="5442" y="1869"/>
                  </a:lnTo>
                  <a:lnTo>
                    <a:pt x="544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7" name="Google Shape;1467;g2544790da9c_0_96"/>
            <p:cNvSpPr/>
            <p:nvPr/>
          </p:nvSpPr>
          <p:spPr>
            <a:xfrm>
              <a:off x="1563375" y="732475"/>
              <a:ext cx="136050" cy="46750"/>
            </a:xfrm>
            <a:custGeom>
              <a:avLst/>
              <a:gdLst/>
              <a:ahLst/>
              <a:cxnLst/>
              <a:rect l="l" t="t" r="r" b="b"/>
              <a:pathLst>
                <a:path w="5442" h="1870" extrusionOk="0">
                  <a:moveTo>
                    <a:pt x="1" y="0"/>
                  </a:moveTo>
                  <a:lnTo>
                    <a:pt x="1" y="1869"/>
                  </a:lnTo>
                  <a:lnTo>
                    <a:pt x="5442" y="1869"/>
                  </a:lnTo>
                  <a:lnTo>
                    <a:pt x="544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8" name="Google Shape;1468;g2544790da9c_0_96"/>
            <p:cNvSpPr/>
            <p:nvPr/>
          </p:nvSpPr>
          <p:spPr>
            <a:xfrm>
              <a:off x="1708925" y="732475"/>
              <a:ext cx="136050" cy="46750"/>
            </a:xfrm>
            <a:custGeom>
              <a:avLst/>
              <a:gdLst/>
              <a:ahLst/>
              <a:cxnLst/>
              <a:rect l="l" t="t" r="r" b="b"/>
              <a:pathLst>
                <a:path w="5442" h="1870" extrusionOk="0">
                  <a:moveTo>
                    <a:pt x="1" y="0"/>
                  </a:moveTo>
                  <a:lnTo>
                    <a:pt x="1" y="1869"/>
                  </a:lnTo>
                  <a:lnTo>
                    <a:pt x="5442" y="1869"/>
                  </a:lnTo>
                  <a:lnTo>
                    <a:pt x="544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9" name="Google Shape;1469;g2544790da9c_0_96"/>
            <p:cNvSpPr/>
            <p:nvPr/>
          </p:nvSpPr>
          <p:spPr>
            <a:xfrm>
              <a:off x="2547125" y="-1327900"/>
              <a:ext cx="84875" cy="1935975"/>
            </a:xfrm>
            <a:custGeom>
              <a:avLst/>
              <a:gdLst/>
              <a:ahLst/>
              <a:cxnLst/>
              <a:rect l="l" t="t" r="r" b="b"/>
              <a:pathLst>
                <a:path w="3395" h="77439" extrusionOk="0">
                  <a:moveTo>
                    <a:pt x="3394" y="0"/>
                  </a:moveTo>
                  <a:lnTo>
                    <a:pt x="1" y="3310"/>
                  </a:lnTo>
                  <a:cubicBezTo>
                    <a:pt x="2977" y="26884"/>
                    <a:pt x="2977" y="50411"/>
                    <a:pt x="1" y="73985"/>
                  </a:cubicBezTo>
                  <a:lnTo>
                    <a:pt x="3394" y="77438"/>
                  </a:lnTo>
                  <a:lnTo>
                    <a:pt x="33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0" name="Google Shape;1470;g2544790da9c_0_96"/>
            <p:cNvSpPr/>
            <p:nvPr/>
          </p:nvSpPr>
          <p:spPr>
            <a:xfrm>
              <a:off x="309950" y="-1327600"/>
              <a:ext cx="2322050" cy="82750"/>
            </a:xfrm>
            <a:custGeom>
              <a:avLst/>
              <a:gdLst/>
              <a:ahLst/>
              <a:cxnLst/>
              <a:rect l="l" t="t" r="r" b="b"/>
              <a:pathLst>
                <a:path w="92882" h="3310" extrusionOk="0">
                  <a:moveTo>
                    <a:pt x="0" y="0"/>
                  </a:moveTo>
                  <a:lnTo>
                    <a:pt x="3513" y="3310"/>
                  </a:lnTo>
                  <a:cubicBezTo>
                    <a:pt x="17887" y="2067"/>
                    <a:pt x="32271" y="1442"/>
                    <a:pt x="46655" y="1442"/>
                  </a:cubicBezTo>
                  <a:cubicBezTo>
                    <a:pt x="60935" y="1442"/>
                    <a:pt x="75216" y="2058"/>
                    <a:pt x="89488" y="3298"/>
                  </a:cubicBezTo>
                  <a:lnTo>
                    <a:pt x="9288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1" name="Google Shape;1471;g2544790da9c_0_96"/>
            <p:cNvSpPr/>
            <p:nvPr/>
          </p:nvSpPr>
          <p:spPr>
            <a:xfrm>
              <a:off x="309950" y="-1327900"/>
              <a:ext cx="87825" cy="1935975"/>
            </a:xfrm>
            <a:custGeom>
              <a:avLst/>
              <a:gdLst/>
              <a:ahLst/>
              <a:cxnLst/>
              <a:rect l="l" t="t" r="r" b="b"/>
              <a:pathLst>
                <a:path w="3513" h="77439" extrusionOk="0">
                  <a:moveTo>
                    <a:pt x="0" y="0"/>
                  </a:moveTo>
                  <a:lnTo>
                    <a:pt x="0" y="77438"/>
                  </a:lnTo>
                  <a:lnTo>
                    <a:pt x="3394" y="74152"/>
                  </a:lnTo>
                  <a:cubicBezTo>
                    <a:pt x="417" y="50578"/>
                    <a:pt x="536" y="26896"/>
                    <a:pt x="3513" y="3322"/>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2" name="Google Shape;1472;g2544790da9c_0_96"/>
            <p:cNvSpPr/>
            <p:nvPr/>
          </p:nvSpPr>
          <p:spPr>
            <a:xfrm>
              <a:off x="309950" y="522325"/>
              <a:ext cx="2322050" cy="85750"/>
            </a:xfrm>
            <a:custGeom>
              <a:avLst/>
              <a:gdLst/>
              <a:ahLst/>
              <a:cxnLst/>
              <a:rect l="l" t="t" r="r" b="b"/>
              <a:pathLst>
                <a:path w="92882" h="3430" extrusionOk="0">
                  <a:moveTo>
                    <a:pt x="89535" y="0"/>
                  </a:moveTo>
                  <a:cubicBezTo>
                    <a:pt x="74809" y="1273"/>
                    <a:pt x="60036" y="1926"/>
                    <a:pt x="45266" y="1926"/>
                  </a:cubicBezTo>
                  <a:cubicBezTo>
                    <a:pt x="31292" y="1926"/>
                    <a:pt x="17320" y="1341"/>
                    <a:pt x="3394" y="143"/>
                  </a:cubicBezTo>
                  <a:lnTo>
                    <a:pt x="0" y="3429"/>
                  </a:lnTo>
                  <a:lnTo>
                    <a:pt x="92881" y="3429"/>
                  </a:lnTo>
                  <a:lnTo>
                    <a:pt x="8953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73" name="Google Shape;1473;g2544790da9c_0_96"/>
          <p:cNvGrpSpPr/>
          <p:nvPr/>
        </p:nvGrpSpPr>
        <p:grpSpPr>
          <a:xfrm rot="1444778">
            <a:off x="-155496" y="4084362"/>
            <a:ext cx="1826912" cy="1580068"/>
            <a:chOff x="7565700" y="3634650"/>
            <a:chExt cx="1234500" cy="1067700"/>
          </a:xfrm>
        </p:grpSpPr>
        <p:sp>
          <p:nvSpPr>
            <p:cNvPr id="1474" name="Google Shape;1474;g2544790da9c_0_96"/>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5" name="Google Shape;1475;g2544790da9c_0_96"/>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76" name="Google Shape;1476;g2544790da9c_0_96"/>
          <p:cNvGrpSpPr/>
          <p:nvPr/>
        </p:nvGrpSpPr>
        <p:grpSpPr>
          <a:xfrm rot="-1204741">
            <a:off x="2059495" y="-51390"/>
            <a:ext cx="1228690" cy="1062575"/>
            <a:chOff x="7565700" y="3634650"/>
            <a:chExt cx="1234500" cy="1067700"/>
          </a:xfrm>
        </p:grpSpPr>
        <p:sp>
          <p:nvSpPr>
            <p:cNvPr id="1477" name="Google Shape;1477;g2544790da9c_0_96"/>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8" name="Google Shape;1478;g2544790da9c_0_96"/>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79" name="Google Shape;1479;g2544790da9c_0_96"/>
          <p:cNvGrpSpPr/>
          <p:nvPr/>
        </p:nvGrpSpPr>
        <p:grpSpPr>
          <a:xfrm rot="861118">
            <a:off x="8716965" y="3678275"/>
            <a:ext cx="728117" cy="629737"/>
            <a:chOff x="7565700" y="3634650"/>
            <a:chExt cx="1234500" cy="1067700"/>
          </a:xfrm>
        </p:grpSpPr>
        <p:sp>
          <p:nvSpPr>
            <p:cNvPr id="1480" name="Google Shape;1480;g2544790da9c_0_96"/>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1" name="Google Shape;1481;g2544790da9c_0_96"/>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sp>
        <p:nvSpPr>
          <p:cNvPr id="1486" name="Google Shape;1486;g2548e3a956f_0_0"/>
          <p:cNvSpPr txBox="1">
            <a:spLocks noGrp="1"/>
          </p:cNvSpPr>
          <p:nvPr>
            <p:ph type="title"/>
          </p:nvPr>
        </p:nvSpPr>
        <p:spPr>
          <a:xfrm>
            <a:off x="3991350" y="1815425"/>
            <a:ext cx="1161300" cy="125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END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3"/>
          <p:cNvSpPr/>
          <p:nvPr/>
        </p:nvSpPr>
        <p:spPr>
          <a:xfrm>
            <a:off x="4724175" y="1676025"/>
            <a:ext cx="777300" cy="777300"/>
          </a:xfrm>
          <a:prstGeom prst="ellipse">
            <a:avLst/>
          </a:prstGeom>
          <a:gradFill>
            <a:gsLst>
              <a:gs pos="0">
                <a:schemeClr val="accent6"/>
              </a:gs>
              <a:gs pos="50000">
                <a:schemeClr val="accent5"/>
              </a:gs>
              <a:gs pos="100000">
                <a:schemeClr val="accent4"/>
              </a:gs>
            </a:gsLst>
            <a:lin ang="5400012" scaled="0"/>
          </a:gradFill>
          <a:ln>
            <a:noFill/>
          </a:ln>
          <a:effectLst>
            <a:outerShdw blurRad="257175" algn="bl" rotWithShape="0">
              <a:schemeClr val="accent5">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3"/>
          <p:cNvSpPr/>
          <p:nvPr/>
        </p:nvSpPr>
        <p:spPr>
          <a:xfrm>
            <a:off x="4724175" y="2715475"/>
            <a:ext cx="777300" cy="777300"/>
          </a:xfrm>
          <a:prstGeom prst="ellipse">
            <a:avLst/>
          </a:prstGeom>
          <a:gradFill>
            <a:gsLst>
              <a:gs pos="0">
                <a:schemeClr val="accent6"/>
              </a:gs>
              <a:gs pos="50000">
                <a:schemeClr val="accent5"/>
              </a:gs>
              <a:gs pos="100000">
                <a:schemeClr val="accent4"/>
              </a:gs>
            </a:gsLst>
            <a:lin ang="5400012" scaled="0"/>
          </a:gradFill>
          <a:ln>
            <a:noFill/>
          </a:ln>
          <a:effectLst>
            <a:outerShdw blurRad="257175" algn="bl" rotWithShape="0">
              <a:schemeClr val="accent5">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3"/>
          <p:cNvSpPr/>
          <p:nvPr/>
        </p:nvSpPr>
        <p:spPr>
          <a:xfrm>
            <a:off x="4724175" y="3754925"/>
            <a:ext cx="777300" cy="777300"/>
          </a:xfrm>
          <a:prstGeom prst="ellipse">
            <a:avLst/>
          </a:prstGeom>
          <a:gradFill>
            <a:gsLst>
              <a:gs pos="0">
                <a:schemeClr val="accent6"/>
              </a:gs>
              <a:gs pos="50000">
                <a:schemeClr val="accent5"/>
              </a:gs>
              <a:gs pos="100000">
                <a:schemeClr val="accent4"/>
              </a:gs>
            </a:gsLst>
            <a:lin ang="5400012" scaled="0"/>
          </a:gradFill>
          <a:ln>
            <a:noFill/>
          </a:ln>
          <a:effectLst>
            <a:outerShdw blurRad="257175" algn="bl" rotWithShape="0">
              <a:schemeClr val="accent5">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3"/>
          <p:cNvSpPr/>
          <p:nvPr/>
        </p:nvSpPr>
        <p:spPr>
          <a:xfrm>
            <a:off x="4724175" y="638675"/>
            <a:ext cx="777300" cy="777300"/>
          </a:xfrm>
          <a:prstGeom prst="ellipse">
            <a:avLst/>
          </a:prstGeom>
          <a:gradFill>
            <a:gsLst>
              <a:gs pos="0">
                <a:schemeClr val="accent6"/>
              </a:gs>
              <a:gs pos="50000">
                <a:schemeClr val="accent5"/>
              </a:gs>
              <a:gs pos="100000">
                <a:schemeClr val="accent4"/>
              </a:gs>
            </a:gsLst>
            <a:lin ang="5400012" scaled="0"/>
          </a:gradFill>
          <a:ln>
            <a:noFill/>
          </a:ln>
          <a:effectLst>
            <a:outerShdw blurRad="257175" algn="bl" rotWithShape="0">
              <a:schemeClr val="accent5">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3"/>
          <p:cNvSpPr txBox="1">
            <a:spLocks noGrp="1"/>
          </p:cNvSpPr>
          <p:nvPr>
            <p:ph type="subTitle" idx="1"/>
          </p:nvPr>
        </p:nvSpPr>
        <p:spPr>
          <a:xfrm>
            <a:off x="5809650" y="533323"/>
            <a:ext cx="1874400" cy="420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400"/>
              <a:buNone/>
            </a:pPr>
            <a:r>
              <a:rPr lang="en">
                <a:latin typeface="Karla"/>
                <a:ea typeface="Karla"/>
                <a:cs typeface="Karla"/>
                <a:sym typeface="Karla"/>
              </a:rPr>
              <a:t>Netflix</a:t>
            </a:r>
            <a:endParaRPr>
              <a:latin typeface="Karla"/>
              <a:ea typeface="Karla"/>
              <a:cs typeface="Karla"/>
              <a:sym typeface="Karla"/>
            </a:endParaRPr>
          </a:p>
        </p:txBody>
      </p:sp>
      <p:sp>
        <p:nvSpPr>
          <p:cNvPr id="519" name="Google Shape;519;p3"/>
          <p:cNvSpPr txBox="1">
            <a:spLocks noGrp="1"/>
          </p:cNvSpPr>
          <p:nvPr>
            <p:ph type="title"/>
          </p:nvPr>
        </p:nvSpPr>
        <p:spPr>
          <a:xfrm>
            <a:off x="4811028" y="817025"/>
            <a:ext cx="603600" cy="420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solidFill>
                  <a:schemeClr val="lt1"/>
                </a:solidFill>
              </a:rPr>
              <a:t>01</a:t>
            </a:r>
            <a:endParaRPr>
              <a:solidFill>
                <a:schemeClr val="lt1"/>
              </a:solidFill>
            </a:endParaRPr>
          </a:p>
        </p:txBody>
      </p:sp>
      <p:sp>
        <p:nvSpPr>
          <p:cNvPr id="520" name="Google Shape;520;p3"/>
          <p:cNvSpPr txBox="1">
            <a:spLocks noGrp="1"/>
          </p:cNvSpPr>
          <p:nvPr>
            <p:ph type="subTitle" idx="2"/>
          </p:nvPr>
        </p:nvSpPr>
        <p:spPr>
          <a:xfrm>
            <a:off x="5809650" y="854858"/>
            <a:ext cx="2541900" cy="658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223.09 million </a:t>
            </a:r>
            <a:endParaRPr/>
          </a:p>
          <a:p>
            <a:pPr marL="0" lvl="0" indent="0" algn="l" rtl="0">
              <a:lnSpc>
                <a:spcPct val="100000"/>
              </a:lnSpc>
              <a:spcBef>
                <a:spcPts val="0"/>
              </a:spcBef>
              <a:spcAft>
                <a:spcPts val="0"/>
              </a:spcAft>
              <a:buSzPts val="1400"/>
              <a:buNone/>
            </a:pPr>
            <a:r>
              <a:rPr lang="en"/>
              <a:t>subscribers</a:t>
            </a:r>
            <a:endParaRPr/>
          </a:p>
        </p:txBody>
      </p:sp>
      <p:sp>
        <p:nvSpPr>
          <p:cNvPr id="521" name="Google Shape;521;p3"/>
          <p:cNvSpPr txBox="1">
            <a:spLocks noGrp="1"/>
          </p:cNvSpPr>
          <p:nvPr>
            <p:ph type="title" idx="3"/>
          </p:nvPr>
        </p:nvSpPr>
        <p:spPr>
          <a:xfrm>
            <a:off x="4811028" y="1849575"/>
            <a:ext cx="603600" cy="420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solidFill>
                  <a:schemeClr val="lt1"/>
                </a:solidFill>
              </a:rPr>
              <a:t>02</a:t>
            </a:r>
            <a:endParaRPr>
              <a:solidFill>
                <a:schemeClr val="lt1"/>
              </a:solidFill>
            </a:endParaRPr>
          </a:p>
        </p:txBody>
      </p:sp>
      <p:sp>
        <p:nvSpPr>
          <p:cNvPr id="522" name="Google Shape;522;p3"/>
          <p:cNvSpPr txBox="1">
            <a:spLocks noGrp="1"/>
          </p:cNvSpPr>
          <p:nvPr>
            <p:ph type="title" idx="4"/>
          </p:nvPr>
        </p:nvSpPr>
        <p:spPr>
          <a:xfrm>
            <a:off x="4811028" y="2891725"/>
            <a:ext cx="603600" cy="420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solidFill>
                  <a:schemeClr val="lt1"/>
                </a:solidFill>
              </a:rPr>
              <a:t>03</a:t>
            </a:r>
            <a:endParaRPr>
              <a:solidFill>
                <a:schemeClr val="lt1"/>
              </a:solidFill>
            </a:endParaRPr>
          </a:p>
        </p:txBody>
      </p:sp>
      <p:sp>
        <p:nvSpPr>
          <p:cNvPr id="523" name="Google Shape;523;p3"/>
          <p:cNvSpPr txBox="1">
            <a:spLocks noGrp="1"/>
          </p:cNvSpPr>
          <p:nvPr>
            <p:ph type="title" idx="5"/>
          </p:nvPr>
        </p:nvSpPr>
        <p:spPr>
          <a:xfrm>
            <a:off x="4811028" y="3938075"/>
            <a:ext cx="603600" cy="420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solidFill>
                  <a:schemeClr val="lt1"/>
                </a:solidFill>
              </a:rPr>
              <a:t>04</a:t>
            </a:r>
            <a:endParaRPr>
              <a:solidFill>
                <a:schemeClr val="lt1"/>
              </a:solidFill>
            </a:endParaRPr>
          </a:p>
        </p:txBody>
      </p:sp>
      <p:sp>
        <p:nvSpPr>
          <p:cNvPr id="524" name="Google Shape;524;p3"/>
          <p:cNvSpPr txBox="1">
            <a:spLocks noGrp="1"/>
          </p:cNvSpPr>
          <p:nvPr>
            <p:ph type="subTitle" idx="6"/>
          </p:nvPr>
        </p:nvSpPr>
        <p:spPr>
          <a:xfrm>
            <a:off x="5809650" y="1573814"/>
            <a:ext cx="1874400" cy="420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400"/>
              <a:buNone/>
            </a:pPr>
            <a:r>
              <a:rPr lang="en">
                <a:latin typeface="Karla"/>
                <a:ea typeface="Karla"/>
                <a:cs typeface="Karla"/>
                <a:sym typeface="Karla"/>
              </a:rPr>
              <a:t>Prime Video</a:t>
            </a:r>
            <a:endParaRPr>
              <a:latin typeface="Karla"/>
              <a:ea typeface="Karla"/>
              <a:cs typeface="Karla"/>
              <a:sym typeface="Karla"/>
            </a:endParaRPr>
          </a:p>
        </p:txBody>
      </p:sp>
      <p:sp>
        <p:nvSpPr>
          <p:cNvPr id="525" name="Google Shape;525;p3"/>
          <p:cNvSpPr txBox="1">
            <a:spLocks noGrp="1"/>
          </p:cNvSpPr>
          <p:nvPr>
            <p:ph type="subTitle" idx="7"/>
          </p:nvPr>
        </p:nvSpPr>
        <p:spPr>
          <a:xfrm>
            <a:off x="5809650" y="1897449"/>
            <a:ext cx="2541900" cy="658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200+ million </a:t>
            </a:r>
            <a:endParaRPr/>
          </a:p>
          <a:p>
            <a:pPr marL="0" lvl="0" indent="0" algn="l" rtl="0">
              <a:lnSpc>
                <a:spcPct val="100000"/>
              </a:lnSpc>
              <a:spcBef>
                <a:spcPts val="0"/>
              </a:spcBef>
              <a:spcAft>
                <a:spcPts val="0"/>
              </a:spcAft>
              <a:buSzPts val="1400"/>
              <a:buNone/>
            </a:pPr>
            <a:r>
              <a:rPr lang="en"/>
              <a:t>subscribers</a:t>
            </a:r>
            <a:endParaRPr/>
          </a:p>
        </p:txBody>
      </p:sp>
      <p:sp>
        <p:nvSpPr>
          <p:cNvPr id="526" name="Google Shape;526;p3"/>
          <p:cNvSpPr txBox="1">
            <a:spLocks noGrp="1"/>
          </p:cNvSpPr>
          <p:nvPr>
            <p:ph type="subTitle" idx="8"/>
          </p:nvPr>
        </p:nvSpPr>
        <p:spPr>
          <a:xfrm>
            <a:off x="5809650" y="2615506"/>
            <a:ext cx="1874400" cy="420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400"/>
              <a:buNone/>
            </a:pPr>
            <a:r>
              <a:rPr lang="en">
                <a:latin typeface="Karla"/>
                <a:ea typeface="Karla"/>
                <a:cs typeface="Karla"/>
                <a:sym typeface="Karla"/>
              </a:rPr>
              <a:t>Disney+</a:t>
            </a:r>
            <a:endParaRPr>
              <a:latin typeface="Karla"/>
              <a:ea typeface="Karla"/>
              <a:cs typeface="Karla"/>
              <a:sym typeface="Karla"/>
            </a:endParaRPr>
          </a:p>
        </p:txBody>
      </p:sp>
      <p:sp>
        <p:nvSpPr>
          <p:cNvPr id="527" name="Google Shape;527;p3"/>
          <p:cNvSpPr txBox="1">
            <a:spLocks noGrp="1"/>
          </p:cNvSpPr>
          <p:nvPr>
            <p:ph type="subTitle" idx="9"/>
          </p:nvPr>
        </p:nvSpPr>
        <p:spPr>
          <a:xfrm>
            <a:off x="5809650" y="2939141"/>
            <a:ext cx="2541900" cy="658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164.2 million </a:t>
            </a:r>
            <a:endParaRPr/>
          </a:p>
          <a:p>
            <a:pPr marL="0" lvl="0" indent="0" algn="l" rtl="0">
              <a:lnSpc>
                <a:spcPct val="100000"/>
              </a:lnSpc>
              <a:spcBef>
                <a:spcPts val="0"/>
              </a:spcBef>
              <a:spcAft>
                <a:spcPts val="0"/>
              </a:spcAft>
              <a:buSzPts val="1400"/>
              <a:buNone/>
            </a:pPr>
            <a:r>
              <a:rPr lang="en"/>
              <a:t>subscribers</a:t>
            </a:r>
            <a:endParaRPr/>
          </a:p>
        </p:txBody>
      </p:sp>
      <p:sp>
        <p:nvSpPr>
          <p:cNvPr id="528" name="Google Shape;528;p3"/>
          <p:cNvSpPr txBox="1">
            <a:spLocks noGrp="1"/>
          </p:cNvSpPr>
          <p:nvPr>
            <p:ph type="subTitle" idx="13"/>
          </p:nvPr>
        </p:nvSpPr>
        <p:spPr>
          <a:xfrm>
            <a:off x="5809650" y="3657198"/>
            <a:ext cx="1874400" cy="420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400"/>
              <a:buNone/>
            </a:pPr>
            <a:r>
              <a:rPr lang="en">
                <a:latin typeface="Karla"/>
                <a:ea typeface="Karla"/>
                <a:cs typeface="Karla"/>
                <a:sym typeface="Karla"/>
              </a:rPr>
              <a:t>HBO Max</a:t>
            </a:r>
            <a:endParaRPr>
              <a:latin typeface="Karla"/>
              <a:ea typeface="Karla"/>
              <a:cs typeface="Karla"/>
              <a:sym typeface="Karla"/>
            </a:endParaRPr>
          </a:p>
        </p:txBody>
      </p:sp>
      <p:sp>
        <p:nvSpPr>
          <p:cNvPr id="529" name="Google Shape;529;p3"/>
          <p:cNvSpPr txBox="1">
            <a:spLocks noGrp="1"/>
          </p:cNvSpPr>
          <p:nvPr>
            <p:ph type="subTitle" idx="14"/>
          </p:nvPr>
        </p:nvSpPr>
        <p:spPr>
          <a:xfrm>
            <a:off x="5809650" y="3980833"/>
            <a:ext cx="2541900" cy="658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94.9 million </a:t>
            </a:r>
            <a:endParaRPr/>
          </a:p>
          <a:p>
            <a:pPr marL="0" lvl="0" indent="0" algn="l" rtl="0">
              <a:lnSpc>
                <a:spcPct val="100000"/>
              </a:lnSpc>
              <a:spcBef>
                <a:spcPts val="0"/>
              </a:spcBef>
              <a:spcAft>
                <a:spcPts val="0"/>
              </a:spcAft>
              <a:buSzPts val="1400"/>
              <a:buNone/>
            </a:pPr>
            <a:r>
              <a:rPr lang="en"/>
              <a:t>subscribers</a:t>
            </a:r>
            <a:endParaRPr/>
          </a:p>
        </p:txBody>
      </p:sp>
      <p:grpSp>
        <p:nvGrpSpPr>
          <p:cNvPr id="530" name="Google Shape;530;p3"/>
          <p:cNvGrpSpPr/>
          <p:nvPr/>
        </p:nvGrpSpPr>
        <p:grpSpPr>
          <a:xfrm>
            <a:off x="1118138" y="1425400"/>
            <a:ext cx="2578025" cy="2365800"/>
            <a:chOff x="1054775" y="76025"/>
            <a:chExt cx="2578025" cy="2365800"/>
          </a:xfrm>
        </p:grpSpPr>
        <p:sp>
          <p:nvSpPr>
            <p:cNvPr id="531" name="Google Shape;531;p3"/>
            <p:cNvSpPr/>
            <p:nvPr/>
          </p:nvSpPr>
          <p:spPr>
            <a:xfrm>
              <a:off x="1054775" y="76025"/>
              <a:ext cx="2578025" cy="2365800"/>
            </a:xfrm>
            <a:custGeom>
              <a:avLst/>
              <a:gdLst/>
              <a:ahLst/>
              <a:cxnLst/>
              <a:rect l="l" t="t" r="r" b="b"/>
              <a:pathLst>
                <a:path w="103121" h="94632" extrusionOk="0">
                  <a:moveTo>
                    <a:pt x="1536" y="1"/>
                  </a:moveTo>
                  <a:cubicBezTo>
                    <a:pt x="691" y="1"/>
                    <a:pt x="0" y="692"/>
                    <a:pt x="0" y="1537"/>
                  </a:cubicBezTo>
                  <a:lnTo>
                    <a:pt x="0" y="93096"/>
                  </a:lnTo>
                  <a:cubicBezTo>
                    <a:pt x="0" y="93941"/>
                    <a:pt x="691" y="94632"/>
                    <a:pt x="1536" y="94632"/>
                  </a:cubicBezTo>
                  <a:lnTo>
                    <a:pt x="101584" y="94632"/>
                  </a:lnTo>
                  <a:cubicBezTo>
                    <a:pt x="102430" y="94632"/>
                    <a:pt x="103120" y="93941"/>
                    <a:pt x="103120" y="93096"/>
                  </a:cubicBezTo>
                  <a:lnTo>
                    <a:pt x="103120" y="1537"/>
                  </a:lnTo>
                  <a:cubicBezTo>
                    <a:pt x="103120" y="692"/>
                    <a:pt x="102430" y="1"/>
                    <a:pt x="101584" y="1"/>
                  </a:cubicBezTo>
                  <a:close/>
                </a:path>
              </a:pathLst>
            </a:custGeom>
            <a:gradFill>
              <a:gsLst>
                <a:gs pos="0">
                  <a:schemeClr val="accent3"/>
                </a:gs>
                <a:gs pos="100000">
                  <a:schemeClr val="accent2"/>
                </a:gs>
              </a:gsLst>
              <a:lin ang="5400012" scaled="0"/>
            </a:gradFill>
            <a:ln>
              <a:noFill/>
            </a:ln>
            <a:effectLst>
              <a:outerShdw blurRad="357188" algn="bl" rotWithShape="0">
                <a:schemeClr val="accent2">
                  <a:alpha val="62745"/>
                </a:schemeClr>
              </a:outerShdw>
              <a:reflection stA="47000" endPos="42000" dist="219075"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3"/>
            <p:cNvSpPr/>
            <p:nvPr/>
          </p:nvSpPr>
          <p:spPr>
            <a:xfrm>
              <a:off x="1185450" y="2264700"/>
              <a:ext cx="47050" cy="46750"/>
            </a:xfrm>
            <a:custGeom>
              <a:avLst/>
              <a:gdLst/>
              <a:ahLst/>
              <a:cxnLst/>
              <a:rect l="l" t="t" r="r" b="b"/>
              <a:pathLst>
                <a:path w="1882" h="1870" extrusionOk="0">
                  <a:moveTo>
                    <a:pt x="941" y="0"/>
                  </a:moveTo>
                  <a:cubicBezTo>
                    <a:pt x="417" y="0"/>
                    <a:pt x="0" y="417"/>
                    <a:pt x="0" y="929"/>
                  </a:cubicBezTo>
                  <a:cubicBezTo>
                    <a:pt x="0" y="1453"/>
                    <a:pt x="417" y="1870"/>
                    <a:pt x="941" y="1870"/>
                  </a:cubicBezTo>
                  <a:cubicBezTo>
                    <a:pt x="1465" y="1870"/>
                    <a:pt x="1881" y="1453"/>
                    <a:pt x="1881" y="929"/>
                  </a:cubicBezTo>
                  <a:cubicBezTo>
                    <a:pt x="1881" y="417"/>
                    <a:pt x="1453" y="0"/>
                    <a:pt x="94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3"/>
            <p:cNvSpPr/>
            <p:nvPr/>
          </p:nvSpPr>
          <p:spPr>
            <a:xfrm>
              <a:off x="3334525" y="2227500"/>
              <a:ext cx="121450" cy="121150"/>
            </a:xfrm>
            <a:custGeom>
              <a:avLst/>
              <a:gdLst/>
              <a:ahLst/>
              <a:cxnLst/>
              <a:rect l="l" t="t" r="r" b="b"/>
              <a:pathLst>
                <a:path w="4858" h="4846" extrusionOk="0">
                  <a:moveTo>
                    <a:pt x="2429" y="0"/>
                  </a:moveTo>
                  <a:cubicBezTo>
                    <a:pt x="1084" y="0"/>
                    <a:pt x="0" y="1084"/>
                    <a:pt x="0" y="2429"/>
                  </a:cubicBezTo>
                  <a:cubicBezTo>
                    <a:pt x="0" y="3763"/>
                    <a:pt x="1084" y="4846"/>
                    <a:pt x="2429" y="4846"/>
                  </a:cubicBezTo>
                  <a:cubicBezTo>
                    <a:pt x="3775" y="4846"/>
                    <a:pt x="4858" y="3763"/>
                    <a:pt x="4858" y="2429"/>
                  </a:cubicBezTo>
                  <a:cubicBezTo>
                    <a:pt x="4858" y="1084"/>
                    <a:pt x="3775" y="0"/>
                    <a:pt x="242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3"/>
            <p:cNvSpPr/>
            <p:nvPr/>
          </p:nvSpPr>
          <p:spPr>
            <a:xfrm>
              <a:off x="1995650" y="2288225"/>
              <a:ext cx="136075" cy="46750"/>
            </a:xfrm>
            <a:custGeom>
              <a:avLst/>
              <a:gdLst/>
              <a:ahLst/>
              <a:cxnLst/>
              <a:rect l="l" t="t" r="r" b="b"/>
              <a:pathLst>
                <a:path w="5443" h="1870" extrusionOk="0">
                  <a:moveTo>
                    <a:pt x="1" y="0"/>
                  </a:moveTo>
                  <a:lnTo>
                    <a:pt x="1"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3"/>
            <p:cNvSpPr/>
            <p:nvPr/>
          </p:nvSpPr>
          <p:spPr>
            <a:xfrm>
              <a:off x="2140925" y="2288225"/>
              <a:ext cx="136350" cy="46750"/>
            </a:xfrm>
            <a:custGeom>
              <a:avLst/>
              <a:gdLst/>
              <a:ahLst/>
              <a:cxnLst/>
              <a:rect l="l" t="t" r="r" b="b"/>
              <a:pathLst>
                <a:path w="5454" h="1870" extrusionOk="0">
                  <a:moveTo>
                    <a:pt x="0" y="0"/>
                  </a:moveTo>
                  <a:lnTo>
                    <a:pt x="0" y="1869"/>
                  </a:lnTo>
                  <a:lnTo>
                    <a:pt x="5453" y="1869"/>
                  </a:lnTo>
                  <a:lnTo>
                    <a:pt x="5453"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3"/>
            <p:cNvSpPr/>
            <p:nvPr/>
          </p:nvSpPr>
          <p:spPr>
            <a:xfrm>
              <a:off x="2286475" y="2288225"/>
              <a:ext cx="136050" cy="46750"/>
            </a:xfrm>
            <a:custGeom>
              <a:avLst/>
              <a:gdLst/>
              <a:ahLst/>
              <a:cxnLst/>
              <a:rect l="l" t="t" r="r" b="b"/>
              <a:pathLst>
                <a:path w="5442" h="1870" extrusionOk="0">
                  <a:moveTo>
                    <a:pt x="0" y="0"/>
                  </a:moveTo>
                  <a:lnTo>
                    <a:pt x="0"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3"/>
            <p:cNvSpPr/>
            <p:nvPr/>
          </p:nvSpPr>
          <p:spPr>
            <a:xfrm>
              <a:off x="2432025" y="2288225"/>
              <a:ext cx="136050" cy="46750"/>
            </a:xfrm>
            <a:custGeom>
              <a:avLst/>
              <a:gdLst/>
              <a:ahLst/>
              <a:cxnLst/>
              <a:rect l="l" t="t" r="r" b="b"/>
              <a:pathLst>
                <a:path w="5442" h="1870" extrusionOk="0">
                  <a:moveTo>
                    <a:pt x="1" y="0"/>
                  </a:moveTo>
                  <a:lnTo>
                    <a:pt x="1" y="1869"/>
                  </a:lnTo>
                  <a:lnTo>
                    <a:pt x="5442" y="1869"/>
                  </a:lnTo>
                  <a:lnTo>
                    <a:pt x="54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3"/>
            <p:cNvSpPr/>
            <p:nvPr/>
          </p:nvSpPr>
          <p:spPr>
            <a:xfrm>
              <a:off x="2577275" y="2288225"/>
              <a:ext cx="136350" cy="46750"/>
            </a:xfrm>
            <a:custGeom>
              <a:avLst/>
              <a:gdLst/>
              <a:ahLst/>
              <a:cxnLst/>
              <a:rect l="l" t="t" r="r" b="b"/>
              <a:pathLst>
                <a:path w="5454" h="1870" extrusionOk="0">
                  <a:moveTo>
                    <a:pt x="1" y="0"/>
                  </a:moveTo>
                  <a:lnTo>
                    <a:pt x="1" y="1869"/>
                  </a:lnTo>
                  <a:lnTo>
                    <a:pt x="5454" y="1869"/>
                  </a:lnTo>
                  <a:lnTo>
                    <a:pt x="545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3"/>
            <p:cNvSpPr/>
            <p:nvPr/>
          </p:nvSpPr>
          <p:spPr>
            <a:xfrm>
              <a:off x="3415775" y="227850"/>
              <a:ext cx="84850" cy="1935975"/>
            </a:xfrm>
            <a:custGeom>
              <a:avLst/>
              <a:gdLst/>
              <a:ahLst/>
              <a:cxnLst/>
              <a:rect l="l" t="t" r="r" b="b"/>
              <a:pathLst>
                <a:path w="3394" h="77439" extrusionOk="0">
                  <a:moveTo>
                    <a:pt x="3394" y="0"/>
                  </a:moveTo>
                  <a:lnTo>
                    <a:pt x="1" y="3310"/>
                  </a:lnTo>
                  <a:lnTo>
                    <a:pt x="1" y="73985"/>
                  </a:lnTo>
                  <a:lnTo>
                    <a:pt x="3394" y="77438"/>
                  </a:lnTo>
                  <a:lnTo>
                    <a:pt x="339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3"/>
            <p:cNvSpPr/>
            <p:nvPr/>
          </p:nvSpPr>
          <p:spPr>
            <a:xfrm>
              <a:off x="1178600" y="227850"/>
              <a:ext cx="2322025" cy="82775"/>
            </a:xfrm>
            <a:custGeom>
              <a:avLst/>
              <a:gdLst/>
              <a:ahLst/>
              <a:cxnLst/>
              <a:rect l="l" t="t" r="r" b="b"/>
              <a:pathLst>
                <a:path w="92881" h="3311" extrusionOk="0">
                  <a:moveTo>
                    <a:pt x="0" y="0"/>
                  </a:moveTo>
                  <a:lnTo>
                    <a:pt x="3536" y="3310"/>
                  </a:lnTo>
                  <a:lnTo>
                    <a:pt x="89488" y="3310"/>
                  </a:lnTo>
                  <a:lnTo>
                    <a:pt x="9288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3"/>
            <p:cNvSpPr/>
            <p:nvPr/>
          </p:nvSpPr>
          <p:spPr>
            <a:xfrm>
              <a:off x="1178600" y="2077475"/>
              <a:ext cx="2322025" cy="86350"/>
            </a:xfrm>
            <a:custGeom>
              <a:avLst/>
              <a:gdLst/>
              <a:ahLst/>
              <a:cxnLst/>
              <a:rect l="l" t="t" r="r" b="b"/>
              <a:pathLst>
                <a:path w="92881" h="3454" extrusionOk="0">
                  <a:moveTo>
                    <a:pt x="3536" y="0"/>
                  </a:moveTo>
                  <a:lnTo>
                    <a:pt x="0" y="3453"/>
                  </a:lnTo>
                  <a:lnTo>
                    <a:pt x="92881" y="3453"/>
                  </a:lnTo>
                  <a:lnTo>
                    <a:pt x="8948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3"/>
            <p:cNvSpPr/>
            <p:nvPr/>
          </p:nvSpPr>
          <p:spPr>
            <a:xfrm>
              <a:off x="1178600" y="227850"/>
              <a:ext cx="88425" cy="1935975"/>
            </a:xfrm>
            <a:custGeom>
              <a:avLst/>
              <a:gdLst/>
              <a:ahLst/>
              <a:cxnLst/>
              <a:rect l="l" t="t" r="r" b="b"/>
              <a:pathLst>
                <a:path w="3537" h="77439" extrusionOk="0">
                  <a:moveTo>
                    <a:pt x="0" y="0"/>
                  </a:moveTo>
                  <a:lnTo>
                    <a:pt x="0" y="77438"/>
                  </a:lnTo>
                  <a:lnTo>
                    <a:pt x="3536" y="73985"/>
                  </a:lnTo>
                  <a:lnTo>
                    <a:pt x="3536" y="3310"/>
                  </a:lnTo>
                  <a:lnTo>
                    <a:pt x="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3"/>
            <p:cNvSpPr/>
            <p:nvPr/>
          </p:nvSpPr>
          <p:spPr>
            <a:xfrm>
              <a:off x="1192575" y="264150"/>
              <a:ext cx="2297650" cy="1859550"/>
            </a:xfrm>
            <a:custGeom>
              <a:avLst/>
              <a:gdLst/>
              <a:ahLst/>
              <a:cxnLst/>
              <a:rect l="l" t="t" r="r" b="b"/>
              <a:pathLst>
                <a:path w="91906" h="74382" extrusionOk="0">
                  <a:moveTo>
                    <a:pt x="45949" y="1"/>
                  </a:moveTo>
                  <a:cubicBezTo>
                    <a:pt x="31624" y="1"/>
                    <a:pt x="17301" y="620"/>
                    <a:pt x="2977" y="1858"/>
                  </a:cubicBezTo>
                  <a:cubicBezTo>
                    <a:pt x="1" y="25432"/>
                    <a:pt x="1" y="48959"/>
                    <a:pt x="2977" y="72533"/>
                  </a:cubicBezTo>
                  <a:cubicBezTo>
                    <a:pt x="17301" y="73766"/>
                    <a:pt x="31624" y="74382"/>
                    <a:pt x="45949" y="74382"/>
                  </a:cubicBezTo>
                  <a:cubicBezTo>
                    <a:pt x="60273" y="74382"/>
                    <a:pt x="74600" y="73766"/>
                    <a:pt x="88929" y="72533"/>
                  </a:cubicBezTo>
                  <a:cubicBezTo>
                    <a:pt x="91905" y="48959"/>
                    <a:pt x="91905" y="25432"/>
                    <a:pt x="88929" y="1858"/>
                  </a:cubicBezTo>
                  <a:cubicBezTo>
                    <a:pt x="74600" y="620"/>
                    <a:pt x="60273" y="1"/>
                    <a:pt x="45949" y="1"/>
                  </a:cubicBezTo>
                  <a:close/>
                </a:path>
              </a:pathLst>
            </a:cu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44" name="Google Shape;544;p3"/>
          <p:cNvSpPr txBox="1">
            <a:spLocks noGrp="1"/>
          </p:cNvSpPr>
          <p:nvPr>
            <p:ph type="title" idx="15"/>
          </p:nvPr>
        </p:nvSpPr>
        <p:spPr>
          <a:xfrm>
            <a:off x="1117900" y="2053950"/>
            <a:ext cx="2578500" cy="1033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latin typeface="Karla"/>
                <a:ea typeface="Karla"/>
                <a:cs typeface="Karla"/>
                <a:sym typeface="Karla"/>
              </a:rPr>
              <a:t>Streaming </a:t>
            </a:r>
            <a:endParaRPr>
              <a:latin typeface="Karla"/>
              <a:ea typeface="Karla"/>
              <a:cs typeface="Karla"/>
              <a:sym typeface="Karla"/>
            </a:endParaRPr>
          </a:p>
          <a:p>
            <a:pPr marL="0" lvl="0" indent="0" algn="ctr" rtl="0">
              <a:lnSpc>
                <a:spcPct val="100000"/>
              </a:lnSpc>
              <a:spcBef>
                <a:spcPts val="0"/>
              </a:spcBef>
              <a:spcAft>
                <a:spcPts val="0"/>
              </a:spcAft>
              <a:buSzPts val="2800"/>
              <a:buNone/>
            </a:pPr>
            <a:r>
              <a:rPr lang="en">
                <a:latin typeface="Karla"/>
                <a:ea typeface="Karla"/>
                <a:cs typeface="Karla"/>
                <a:sym typeface="Karla"/>
              </a:rPr>
              <a:t>Services </a:t>
            </a:r>
            <a:endParaRPr>
              <a:latin typeface="Karla"/>
              <a:ea typeface="Karla"/>
              <a:cs typeface="Karla"/>
              <a:sym typeface="Karla"/>
            </a:endParaRPr>
          </a:p>
          <a:p>
            <a:pPr marL="0" lvl="0" indent="0" algn="ctr" rtl="0">
              <a:lnSpc>
                <a:spcPct val="100000"/>
              </a:lnSpc>
              <a:spcBef>
                <a:spcPts val="0"/>
              </a:spcBef>
              <a:spcAft>
                <a:spcPts val="0"/>
              </a:spcAft>
              <a:buSzPts val="2800"/>
              <a:buNone/>
            </a:pPr>
            <a:r>
              <a:rPr lang="en">
                <a:latin typeface="Karla"/>
                <a:ea typeface="Karla"/>
                <a:cs typeface="Karla"/>
                <a:sym typeface="Karla"/>
              </a:rPr>
              <a:t>Market</a:t>
            </a:r>
            <a:endParaRPr>
              <a:latin typeface="Karla"/>
              <a:ea typeface="Karla"/>
              <a:cs typeface="Karla"/>
              <a:sym typeface="Karla"/>
            </a:endParaRPr>
          </a:p>
        </p:txBody>
      </p:sp>
      <p:grpSp>
        <p:nvGrpSpPr>
          <p:cNvPr id="545" name="Google Shape;545;p3"/>
          <p:cNvGrpSpPr/>
          <p:nvPr/>
        </p:nvGrpSpPr>
        <p:grpSpPr>
          <a:xfrm rot="2330951">
            <a:off x="368475" y="1037943"/>
            <a:ext cx="839961" cy="726469"/>
            <a:chOff x="7565700" y="3634650"/>
            <a:chExt cx="1234500" cy="1067700"/>
          </a:xfrm>
        </p:grpSpPr>
        <p:sp>
          <p:nvSpPr>
            <p:cNvPr id="546" name="Google Shape;546;p3"/>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3"/>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48" name="Google Shape;548;p3"/>
          <p:cNvGrpSpPr/>
          <p:nvPr/>
        </p:nvGrpSpPr>
        <p:grpSpPr>
          <a:xfrm rot="-2132100">
            <a:off x="3544405" y="4535567"/>
            <a:ext cx="1225154" cy="1059679"/>
            <a:chOff x="7565700" y="3634650"/>
            <a:chExt cx="1234500" cy="1067700"/>
          </a:xfrm>
        </p:grpSpPr>
        <p:sp>
          <p:nvSpPr>
            <p:cNvPr id="549" name="Google Shape;549;p3"/>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3"/>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1" name="Google Shape;551;p3"/>
          <p:cNvGrpSpPr/>
          <p:nvPr/>
        </p:nvGrpSpPr>
        <p:grpSpPr>
          <a:xfrm rot="-498556">
            <a:off x="1148911" y="-178220"/>
            <a:ext cx="541582" cy="468406"/>
            <a:chOff x="7565700" y="3634650"/>
            <a:chExt cx="1234500" cy="1067700"/>
          </a:xfrm>
        </p:grpSpPr>
        <p:sp>
          <p:nvSpPr>
            <p:cNvPr id="552" name="Google Shape;552;p3"/>
            <p:cNvSpPr/>
            <p:nvPr/>
          </p:nvSpPr>
          <p:spPr>
            <a:xfrm rot="10800000">
              <a:off x="7565700" y="3634650"/>
              <a:ext cx="1234500" cy="1067700"/>
            </a:xfrm>
            <a:prstGeom prst="triangle">
              <a:avLst>
                <a:gd name="adj" fmla="val 50000"/>
              </a:avLst>
            </a:pr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3"/>
            <p:cNvSpPr/>
            <p:nvPr/>
          </p:nvSpPr>
          <p:spPr>
            <a:xfrm rot="10800000">
              <a:off x="7565700" y="3634650"/>
              <a:ext cx="1234500" cy="464700"/>
            </a:xfrm>
            <a:prstGeom prst="triangle">
              <a:avLst>
                <a:gd name="adj" fmla="val 50000"/>
              </a:avLst>
            </a:prstGeom>
            <a:gradFill>
              <a:gsLst>
                <a:gs pos="0">
                  <a:schemeClr val="accent6"/>
                </a:gs>
                <a:gs pos="5000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54" name="Google Shape;554;p3"/>
          <p:cNvSpPr txBox="1"/>
          <p:nvPr/>
        </p:nvSpPr>
        <p:spPr>
          <a:xfrm>
            <a:off x="-24725" y="4898775"/>
            <a:ext cx="82494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chemeClr val="lt1"/>
                </a:solidFill>
              </a:rPr>
              <a:t>Source: https://headphonesaddict.com/video-streaming-statistics/</a:t>
            </a:r>
            <a:endParaRPr sz="7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g2545dcc6c60_0_14"/>
          <p:cNvSpPr txBox="1">
            <a:spLocks noGrp="1"/>
          </p:cNvSpPr>
          <p:nvPr>
            <p:ph type="title"/>
          </p:nvPr>
        </p:nvSpPr>
        <p:spPr>
          <a:xfrm>
            <a:off x="5764725" y="1570575"/>
            <a:ext cx="2860500" cy="170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1700">
                <a:latin typeface="Karla"/>
                <a:ea typeface="Karla"/>
                <a:cs typeface="Karla"/>
                <a:sym typeface="Karla"/>
              </a:rPr>
              <a:t>Availability of content is top 3 in  importance of video streaming attributes</a:t>
            </a:r>
            <a:endParaRPr sz="1700">
              <a:latin typeface="Karla"/>
              <a:ea typeface="Karla"/>
              <a:cs typeface="Karla"/>
              <a:sym typeface="Karla"/>
            </a:endParaRPr>
          </a:p>
        </p:txBody>
      </p:sp>
      <p:pic>
        <p:nvPicPr>
          <p:cNvPr id="560" name="Google Shape;560;g2545dcc6c60_0_14"/>
          <p:cNvPicPr preferRelativeResize="0"/>
          <p:nvPr/>
        </p:nvPicPr>
        <p:blipFill rotWithShape="1">
          <a:blip r:embed="rId3">
            <a:alphaModFix/>
          </a:blip>
          <a:srcRect t="2970" r="10809" b="22028"/>
          <a:stretch/>
        </p:blipFill>
        <p:spPr>
          <a:xfrm>
            <a:off x="770100" y="659500"/>
            <a:ext cx="4925375" cy="3831174"/>
          </a:xfrm>
          <a:prstGeom prst="rect">
            <a:avLst/>
          </a:prstGeom>
          <a:noFill/>
          <a:ln>
            <a:noFill/>
          </a:ln>
        </p:spPr>
      </p:pic>
      <p:sp>
        <p:nvSpPr>
          <p:cNvPr id="561" name="Google Shape;561;g2545dcc6c60_0_14"/>
          <p:cNvSpPr txBox="1"/>
          <p:nvPr/>
        </p:nvSpPr>
        <p:spPr>
          <a:xfrm>
            <a:off x="-24725" y="4898775"/>
            <a:ext cx="82494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chemeClr val="lt1"/>
                </a:solidFill>
              </a:rPr>
              <a:t>Source: https://www.nielsen.com/insights/2020/playback-time-which-consumer-attitudes-will-shape-the-streaming-wars/</a:t>
            </a:r>
            <a:endParaRPr sz="700">
              <a:solidFill>
                <a:schemeClr val="lt1"/>
              </a:solidFill>
            </a:endParaRPr>
          </a:p>
        </p:txBody>
      </p:sp>
      <p:sp>
        <p:nvSpPr>
          <p:cNvPr id="562" name="Google Shape;562;g2545dcc6c60_0_14"/>
          <p:cNvSpPr/>
          <p:nvPr/>
        </p:nvSpPr>
        <p:spPr>
          <a:xfrm>
            <a:off x="1839800" y="1882725"/>
            <a:ext cx="1275900" cy="3363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pic>
        <p:nvPicPr>
          <p:cNvPr id="567" name="Google Shape;567;g22abd16ce0b_0_3"/>
          <p:cNvPicPr preferRelativeResize="0"/>
          <p:nvPr/>
        </p:nvPicPr>
        <p:blipFill rotWithShape="1">
          <a:blip r:embed="rId3">
            <a:alphaModFix/>
          </a:blip>
          <a:srcRect t="3529" r="10562" b="23403"/>
          <a:stretch/>
        </p:blipFill>
        <p:spPr>
          <a:xfrm>
            <a:off x="676125" y="689200"/>
            <a:ext cx="5108875" cy="3672876"/>
          </a:xfrm>
          <a:prstGeom prst="rect">
            <a:avLst/>
          </a:prstGeom>
          <a:noFill/>
          <a:ln>
            <a:noFill/>
          </a:ln>
        </p:spPr>
      </p:pic>
      <p:sp>
        <p:nvSpPr>
          <p:cNvPr id="568" name="Google Shape;568;g22abd16ce0b_0_3"/>
          <p:cNvSpPr txBox="1">
            <a:spLocks noGrp="1"/>
          </p:cNvSpPr>
          <p:nvPr>
            <p:ph type="title"/>
          </p:nvPr>
        </p:nvSpPr>
        <p:spPr>
          <a:xfrm>
            <a:off x="5764725" y="1570575"/>
            <a:ext cx="2865600" cy="170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1500">
                <a:latin typeface="Karla"/>
                <a:ea typeface="Karla"/>
                <a:cs typeface="Karla"/>
                <a:sym typeface="Karla"/>
              </a:rPr>
              <a:t>“Wanting to watch </a:t>
            </a:r>
            <a:endParaRPr sz="1500">
              <a:latin typeface="Karla"/>
              <a:ea typeface="Karla"/>
              <a:cs typeface="Karla"/>
              <a:sym typeface="Karla"/>
            </a:endParaRPr>
          </a:p>
          <a:p>
            <a:pPr marL="0" lvl="0" indent="0" algn="l" rtl="0">
              <a:lnSpc>
                <a:spcPct val="100000"/>
              </a:lnSpc>
              <a:spcBef>
                <a:spcPts val="0"/>
              </a:spcBef>
              <a:spcAft>
                <a:spcPts val="0"/>
              </a:spcAft>
              <a:buSzPts val="2800"/>
              <a:buNone/>
            </a:pPr>
            <a:r>
              <a:rPr lang="en" sz="1500">
                <a:latin typeface="Karla"/>
                <a:ea typeface="Karla"/>
                <a:cs typeface="Karla"/>
                <a:sym typeface="Karla"/>
              </a:rPr>
              <a:t>programs they’ve heard about”</a:t>
            </a:r>
            <a:endParaRPr sz="1500">
              <a:latin typeface="Karla"/>
              <a:ea typeface="Karla"/>
              <a:cs typeface="Karla"/>
              <a:sym typeface="Karla"/>
            </a:endParaRPr>
          </a:p>
          <a:p>
            <a:pPr marL="0" lvl="0" indent="0" algn="ctr" rtl="0">
              <a:lnSpc>
                <a:spcPct val="100000"/>
              </a:lnSpc>
              <a:spcBef>
                <a:spcPts val="0"/>
              </a:spcBef>
              <a:spcAft>
                <a:spcPts val="0"/>
              </a:spcAft>
              <a:buSzPts val="2800"/>
              <a:buNone/>
            </a:pPr>
            <a:r>
              <a:rPr lang="en" sz="1500">
                <a:latin typeface="Karla"/>
                <a:ea typeface="Karla"/>
                <a:cs typeface="Karla"/>
                <a:sym typeface="Karla"/>
              </a:rPr>
              <a:t>&amp; </a:t>
            </a:r>
            <a:endParaRPr sz="1500">
              <a:latin typeface="Karla"/>
              <a:ea typeface="Karla"/>
              <a:cs typeface="Karla"/>
              <a:sym typeface="Karla"/>
            </a:endParaRPr>
          </a:p>
          <a:p>
            <a:pPr marL="0" lvl="0" indent="0" algn="ctr" rtl="0">
              <a:lnSpc>
                <a:spcPct val="100000"/>
              </a:lnSpc>
              <a:spcBef>
                <a:spcPts val="0"/>
              </a:spcBef>
              <a:spcAft>
                <a:spcPts val="0"/>
              </a:spcAft>
              <a:buSzPts val="2800"/>
              <a:buNone/>
            </a:pPr>
            <a:endParaRPr sz="1500"/>
          </a:p>
          <a:p>
            <a:pPr marL="0" lvl="0" indent="0" algn="l" rtl="0">
              <a:lnSpc>
                <a:spcPct val="100000"/>
              </a:lnSpc>
              <a:spcBef>
                <a:spcPts val="0"/>
              </a:spcBef>
              <a:spcAft>
                <a:spcPts val="0"/>
              </a:spcAft>
              <a:buSzPts val="2800"/>
              <a:buNone/>
            </a:pPr>
            <a:r>
              <a:rPr lang="en" sz="1500">
                <a:latin typeface="Karla"/>
                <a:ea typeface="Karla"/>
                <a:cs typeface="Karla"/>
                <a:sym typeface="Karla"/>
              </a:rPr>
              <a:t>“To access original content exclusive to streaming platforms”</a:t>
            </a:r>
            <a:endParaRPr sz="1500">
              <a:latin typeface="Karla"/>
              <a:ea typeface="Karla"/>
              <a:cs typeface="Karla"/>
              <a:sym typeface="Karla"/>
            </a:endParaRPr>
          </a:p>
          <a:p>
            <a:pPr marL="0" lvl="0" indent="0" algn="l" rtl="0">
              <a:lnSpc>
                <a:spcPct val="100000"/>
              </a:lnSpc>
              <a:spcBef>
                <a:spcPts val="0"/>
              </a:spcBef>
              <a:spcAft>
                <a:spcPts val="0"/>
              </a:spcAft>
              <a:buSzPts val="2800"/>
              <a:buNone/>
            </a:pPr>
            <a:endParaRPr sz="1500"/>
          </a:p>
          <a:p>
            <a:pPr marL="0" lvl="0" indent="0" algn="l" rtl="0">
              <a:lnSpc>
                <a:spcPct val="100000"/>
              </a:lnSpc>
              <a:spcBef>
                <a:spcPts val="0"/>
              </a:spcBef>
              <a:spcAft>
                <a:spcPts val="0"/>
              </a:spcAft>
              <a:buSzPts val="2800"/>
              <a:buNone/>
            </a:pPr>
            <a:r>
              <a:rPr lang="en" sz="1500">
                <a:latin typeface="Karla"/>
                <a:ea typeface="Karla"/>
                <a:cs typeface="Karla"/>
                <a:sym typeface="Karla"/>
              </a:rPr>
              <a:t>Are cited as top 3 &amp; 4 reasons for subscribing to additional paid video streaming services</a:t>
            </a:r>
            <a:endParaRPr sz="1500">
              <a:latin typeface="Karla"/>
              <a:ea typeface="Karla"/>
              <a:cs typeface="Karla"/>
              <a:sym typeface="Karla"/>
            </a:endParaRPr>
          </a:p>
        </p:txBody>
      </p:sp>
      <p:sp>
        <p:nvSpPr>
          <p:cNvPr id="569" name="Google Shape;569;g22abd16ce0b_0_3"/>
          <p:cNvSpPr txBox="1"/>
          <p:nvPr/>
        </p:nvSpPr>
        <p:spPr>
          <a:xfrm>
            <a:off x="-24725" y="4898775"/>
            <a:ext cx="82494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chemeClr val="lt1"/>
                </a:solidFill>
              </a:rPr>
              <a:t>Source: https://www.nielsen.com/insights/2020/playback-time-which-consumer-attitudes-will-shape-the-streaming-wars/</a:t>
            </a:r>
            <a:endParaRPr sz="700">
              <a:solidFill>
                <a:schemeClr val="lt1"/>
              </a:solidFill>
            </a:endParaRPr>
          </a:p>
        </p:txBody>
      </p:sp>
      <p:sp>
        <p:nvSpPr>
          <p:cNvPr id="570" name="Google Shape;570;g22abd16ce0b_0_3"/>
          <p:cNvSpPr/>
          <p:nvPr/>
        </p:nvSpPr>
        <p:spPr>
          <a:xfrm>
            <a:off x="1393800" y="1968375"/>
            <a:ext cx="1889100" cy="6231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pic>
        <p:nvPicPr>
          <p:cNvPr id="575" name="Google Shape;575;g22abd16ce0b_0_13"/>
          <p:cNvPicPr preferRelativeResize="0"/>
          <p:nvPr/>
        </p:nvPicPr>
        <p:blipFill>
          <a:blip r:embed="rId3">
            <a:alphaModFix/>
          </a:blip>
          <a:stretch>
            <a:fillRect/>
          </a:stretch>
        </p:blipFill>
        <p:spPr>
          <a:xfrm>
            <a:off x="211800" y="300775"/>
            <a:ext cx="6405500" cy="4376575"/>
          </a:xfrm>
          <a:prstGeom prst="rect">
            <a:avLst/>
          </a:prstGeom>
          <a:noFill/>
          <a:ln>
            <a:noFill/>
          </a:ln>
        </p:spPr>
      </p:pic>
      <p:sp>
        <p:nvSpPr>
          <p:cNvPr id="576" name="Google Shape;576;g22abd16ce0b_0_13"/>
          <p:cNvSpPr txBox="1"/>
          <p:nvPr/>
        </p:nvSpPr>
        <p:spPr>
          <a:xfrm>
            <a:off x="6724500" y="1546225"/>
            <a:ext cx="2167800" cy="41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a:solidFill>
                  <a:schemeClr val="lt1"/>
                </a:solidFill>
                <a:latin typeface="Karla"/>
                <a:ea typeface="Karla"/>
                <a:cs typeface="Karla"/>
                <a:sym typeface="Karla"/>
              </a:rPr>
              <a:t>Desired shows</a:t>
            </a:r>
            <a:endParaRPr sz="1800" b="1" i="0" u="none" strike="noStrike" cap="none">
              <a:solidFill>
                <a:schemeClr val="lt1"/>
              </a:solidFill>
              <a:latin typeface="Karla"/>
              <a:ea typeface="Karla"/>
              <a:cs typeface="Karla"/>
              <a:sym typeface="Karla"/>
            </a:endParaRPr>
          </a:p>
        </p:txBody>
      </p:sp>
      <p:sp>
        <p:nvSpPr>
          <p:cNvPr id="577" name="Google Shape;577;g22abd16ce0b_0_13"/>
          <p:cNvSpPr txBox="1"/>
          <p:nvPr/>
        </p:nvSpPr>
        <p:spPr>
          <a:xfrm>
            <a:off x="6724500" y="1938300"/>
            <a:ext cx="2239800" cy="65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solidFill>
                  <a:schemeClr val="lt1"/>
                </a:solidFill>
                <a:latin typeface="Karla"/>
                <a:ea typeface="Karla"/>
                <a:cs typeface="Karla"/>
                <a:sym typeface="Karla"/>
              </a:rPr>
              <a:t>Is cited as the top reason that consumers found to be the most attractive feature of video streaming services </a:t>
            </a:r>
            <a:endParaRPr>
              <a:solidFill>
                <a:schemeClr val="lt1"/>
              </a:solidFill>
              <a:latin typeface="Karla"/>
              <a:ea typeface="Karla"/>
              <a:cs typeface="Karla"/>
              <a:sym typeface="Karla"/>
            </a:endParaRPr>
          </a:p>
        </p:txBody>
      </p:sp>
      <p:sp>
        <p:nvSpPr>
          <p:cNvPr id="578" name="Google Shape;578;g22abd16ce0b_0_13"/>
          <p:cNvSpPr txBox="1"/>
          <p:nvPr/>
        </p:nvSpPr>
        <p:spPr>
          <a:xfrm>
            <a:off x="598425" y="4918550"/>
            <a:ext cx="824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chemeClr val="lt1"/>
                </a:solidFill>
              </a:rPr>
              <a:t>Source: https://www.cloudwards.net/streaming-services-statistics/</a:t>
            </a:r>
            <a:endParaRPr sz="700">
              <a:solidFill>
                <a:schemeClr val="lt1"/>
              </a:solidFill>
            </a:endParaRPr>
          </a:p>
          <a:p>
            <a:pPr marL="0" lvl="0" indent="0" algn="l" rtl="0">
              <a:spcBef>
                <a:spcPts val="0"/>
              </a:spcBef>
              <a:spcAft>
                <a:spcPts val="0"/>
              </a:spcAft>
              <a:buNone/>
            </a:pPr>
            <a:endParaRPr sz="700">
              <a:solidFill>
                <a:schemeClr val="lt1"/>
              </a:solidFill>
            </a:endParaRPr>
          </a:p>
        </p:txBody>
      </p:sp>
      <p:sp>
        <p:nvSpPr>
          <p:cNvPr id="579" name="Google Shape;579;g22abd16ce0b_0_13"/>
          <p:cNvSpPr/>
          <p:nvPr/>
        </p:nvSpPr>
        <p:spPr>
          <a:xfrm>
            <a:off x="211800" y="1098275"/>
            <a:ext cx="1058400" cy="3363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pic>
        <p:nvPicPr>
          <p:cNvPr id="584" name="Google Shape;584;g2545dcc6c60_0_3"/>
          <p:cNvPicPr preferRelativeResize="0"/>
          <p:nvPr/>
        </p:nvPicPr>
        <p:blipFill>
          <a:blip r:embed="rId3">
            <a:alphaModFix/>
          </a:blip>
          <a:stretch>
            <a:fillRect/>
          </a:stretch>
        </p:blipFill>
        <p:spPr>
          <a:xfrm>
            <a:off x="211800" y="216700"/>
            <a:ext cx="6512701" cy="4422996"/>
          </a:xfrm>
          <a:prstGeom prst="rect">
            <a:avLst/>
          </a:prstGeom>
          <a:noFill/>
          <a:ln>
            <a:noFill/>
          </a:ln>
        </p:spPr>
      </p:pic>
      <p:sp>
        <p:nvSpPr>
          <p:cNvPr id="585" name="Google Shape;585;g2545dcc6c60_0_3"/>
          <p:cNvSpPr txBox="1"/>
          <p:nvPr/>
        </p:nvSpPr>
        <p:spPr>
          <a:xfrm>
            <a:off x="6724500" y="1241425"/>
            <a:ext cx="2326200" cy="41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a:solidFill>
                  <a:schemeClr val="lt1"/>
                </a:solidFill>
                <a:latin typeface="Karla"/>
                <a:ea typeface="Karla"/>
                <a:cs typeface="Karla"/>
                <a:sym typeface="Karla"/>
              </a:rPr>
              <a:t>Content related reasons</a:t>
            </a:r>
            <a:endParaRPr sz="1800" b="1" i="0" u="none" strike="noStrike" cap="none">
              <a:solidFill>
                <a:schemeClr val="lt1"/>
              </a:solidFill>
              <a:latin typeface="Karla"/>
              <a:ea typeface="Karla"/>
              <a:cs typeface="Karla"/>
              <a:sym typeface="Karla"/>
            </a:endParaRPr>
          </a:p>
        </p:txBody>
      </p:sp>
      <p:sp>
        <p:nvSpPr>
          <p:cNvPr id="586" name="Google Shape;586;g2545dcc6c60_0_3"/>
          <p:cNvSpPr txBox="1"/>
          <p:nvPr/>
        </p:nvSpPr>
        <p:spPr>
          <a:xfrm>
            <a:off x="6724500" y="1938300"/>
            <a:ext cx="2239800" cy="65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solidFill>
                  <a:schemeClr val="lt1"/>
                </a:solidFill>
                <a:latin typeface="Karla"/>
                <a:ea typeface="Karla"/>
                <a:cs typeface="Karla"/>
                <a:sym typeface="Karla"/>
              </a:rPr>
              <a:t>Are also cited as the top reason that incites consumers to subscribe to new streaming services</a:t>
            </a:r>
            <a:endParaRPr>
              <a:solidFill>
                <a:schemeClr val="lt1"/>
              </a:solidFill>
              <a:latin typeface="Karla"/>
              <a:ea typeface="Karla"/>
              <a:cs typeface="Karla"/>
              <a:sym typeface="Karla"/>
            </a:endParaRPr>
          </a:p>
        </p:txBody>
      </p:sp>
      <p:sp>
        <p:nvSpPr>
          <p:cNvPr id="587" name="Google Shape;587;g2545dcc6c60_0_3"/>
          <p:cNvSpPr txBox="1"/>
          <p:nvPr/>
        </p:nvSpPr>
        <p:spPr>
          <a:xfrm>
            <a:off x="598425" y="4918550"/>
            <a:ext cx="824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chemeClr val="lt1"/>
                </a:solidFill>
              </a:rPr>
              <a:t>Source: https://www.cloudwards.net/streaming-services-statistics/</a:t>
            </a:r>
            <a:endParaRPr sz="700">
              <a:solidFill>
                <a:schemeClr val="lt1"/>
              </a:solidFill>
            </a:endParaRPr>
          </a:p>
          <a:p>
            <a:pPr marL="0" lvl="0" indent="0" algn="l" rtl="0">
              <a:spcBef>
                <a:spcPts val="0"/>
              </a:spcBef>
              <a:spcAft>
                <a:spcPts val="0"/>
              </a:spcAft>
              <a:buNone/>
            </a:pPr>
            <a:endParaRPr sz="700">
              <a:solidFill>
                <a:schemeClr val="lt1"/>
              </a:solidFill>
            </a:endParaRPr>
          </a:p>
        </p:txBody>
      </p:sp>
      <p:sp>
        <p:nvSpPr>
          <p:cNvPr id="588" name="Google Shape;588;g2545dcc6c60_0_3"/>
          <p:cNvSpPr/>
          <p:nvPr/>
        </p:nvSpPr>
        <p:spPr>
          <a:xfrm>
            <a:off x="508550" y="1345550"/>
            <a:ext cx="1058400" cy="3363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g2545dcc6c60_0_3"/>
          <p:cNvSpPr/>
          <p:nvPr/>
        </p:nvSpPr>
        <p:spPr>
          <a:xfrm>
            <a:off x="481825" y="1768150"/>
            <a:ext cx="1058400" cy="3363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g2545dcc6c60_0_3"/>
          <p:cNvSpPr/>
          <p:nvPr/>
        </p:nvSpPr>
        <p:spPr>
          <a:xfrm>
            <a:off x="406725" y="2190750"/>
            <a:ext cx="1058400" cy="3363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TV Screen Presentation by Slidesgo">
  <a:themeElements>
    <a:clrScheme name="Simple Light">
      <a:dk1>
        <a:srgbClr val="000000"/>
      </a:dk1>
      <a:lt1>
        <a:srgbClr val="FFFFFF"/>
      </a:lt1>
      <a:dk2>
        <a:srgbClr val="595959"/>
      </a:dk2>
      <a:lt2>
        <a:srgbClr val="EEEEEE"/>
      </a:lt2>
      <a:accent1>
        <a:srgbClr val="000033"/>
      </a:accent1>
      <a:accent2>
        <a:srgbClr val="291468"/>
      </a:accent2>
      <a:accent3>
        <a:srgbClr val="6728B5"/>
      </a:accent3>
      <a:accent4>
        <a:srgbClr val="D944BA"/>
      </a:accent4>
      <a:accent5>
        <a:srgbClr val="FF9158"/>
      </a:accent5>
      <a:accent6>
        <a:srgbClr val="FFE0A4"/>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1635</Words>
  <Application>Microsoft Office PowerPoint</Application>
  <PresentationFormat>On-screen Show (16:9)</PresentationFormat>
  <Paragraphs>338</Paragraphs>
  <Slides>47</Slides>
  <Notes>47</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Arial</vt:lpstr>
      <vt:lpstr>Karla Medium</vt:lpstr>
      <vt:lpstr>IBM Plex Sans</vt:lpstr>
      <vt:lpstr>Consolas</vt:lpstr>
      <vt:lpstr>Orbitron</vt:lpstr>
      <vt:lpstr>Karla</vt:lpstr>
      <vt:lpstr>TV Screen Presentation by Slidesgo</vt:lpstr>
      <vt:lpstr>Analyzing Viewer Preferences And Sentiment Towards Popular Sitcoms</vt:lpstr>
      <vt:lpstr>Background Of The Problem</vt:lpstr>
      <vt:lpstr>18 million</vt:lpstr>
      <vt:lpstr>Preferred digital video content by genre in the U.S. as of March 2023</vt:lpstr>
      <vt:lpstr>01</vt:lpstr>
      <vt:lpstr>Availability of content is top 3 in  importance of video streaming attributes</vt:lpstr>
      <vt:lpstr>“Wanting to watch  programs they’ve heard about” &amp;   “To access original content exclusive to streaming platforms”  Are cited as top 3 &amp; 4 reasons for subscribing to additional paid video streaming services</vt:lpstr>
      <vt:lpstr>PowerPoint Presentation</vt:lpstr>
      <vt:lpstr>PowerPoint Presentation</vt:lpstr>
      <vt:lpstr>PowerPoint Presentation</vt:lpstr>
      <vt:lpstr>When Singaporeans are asked if they would discontinue one of their streaming services in the next six months</vt:lpstr>
      <vt:lpstr>PowerPoint Presentation</vt:lpstr>
      <vt:lpstr>Problem Statement:  Short term problem Identify what show elements in the sitcom are popular among the viewers</vt:lpstr>
      <vt:lpstr>Problem Statement:  Long term To build an infrastructure that can help to classify and analyse user’s comments about the show from various platforms. </vt:lpstr>
      <vt:lpstr>How we went about this</vt:lpstr>
      <vt:lpstr>Exploratory  Data Analysis</vt:lpstr>
      <vt:lpstr>Why Reddit?  </vt:lpstr>
      <vt:lpstr>PowerPoint Presentation</vt:lpstr>
      <vt:lpstr>PowerPoint Presentation</vt:lpstr>
      <vt:lpstr>PowerPoint Presentation</vt:lpstr>
      <vt:lpstr>PowerPoint Presentation</vt:lpstr>
      <vt:lpstr>PowerPoint Presentation</vt:lpstr>
      <vt:lpstr>PowerPoint Presentation</vt:lpstr>
      <vt:lpstr>Classification Model</vt:lpstr>
      <vt:lpstr>Ming Fatt et-al, 2023 </vt:lpstr>
      <vt:lpstr>What did we do?</vt:lpstr>
      <vt:lpstr>Modelling workflow</vt:lpstr>
      <vt:lpstr>Summary Table Score</vt:lpstr>
      <vt:lpstr>Features Importance </vt:lpstr>
      <vt:lpstr>Features Importance  (Without Characters)</vt:lpstr>
      <vt:lpstr>PowerPoint Presentation</vt:lpstr>
      <vt:lpstr>Confusion Matrix</vt:lpstr>
      <vt:lpstr>Product Demonstration</vt:lpstr>
      <vt:lpstr>Recommendation and Key Insights</vt:lpstr>
      <vt:lpstr>Project Goals Revisit:   Identify what show elements in the sitcom are popular among the viewers  To build an infrastructure that can help to classify and analyse user’s comments about the show from various platforms.  </vt:lpstr>
      <vt:lpstr>Show Elements</vt:lpstr>
      <vt:lpstr>03</vt:lpstr>
      <vt:lpstr>Future Work  </vt:lpstr>
      <vt:lpstr>Key Limitations</vt:lpstr>
      <vt:lpstr>Misclassified  Words</vt:lpstr>
      <vt:lpstr>Future Work  </vt:lpstr>
      <vt:lpstr>Thank you!</vt:lpstr>
      <vt:lpstr>Grid Search Results (top 3 out of 4)</vt:lpstr>
      <vt:lpstr>Final models (parameters taken from grid search)</vt:lpstr>
      <vt:lpstr>Modelling workflow</vt:lpstr>
      <vt:lpstr>Meet the production team</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Viewer Preferences And Sentiment Towards Popular Sitcoms</dc:title>
  <cp:lastModifiedBy>Ming Fatt Kham</cp:lastModifiedBy>
  <cp:revision>2</cp:revision>
  <dcterms:modified xsi:type="dcterms:W3CDTF">2023-06-23T01:58:13Z</dcterms:modified>
</cp:coreProperties>
</file>